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IBM Plex Sans" panose="020B0503050203000203" pitchFamily="34" charset="0"/>
      <p:regular r:id="rId19"/>
    </p:embeddedFont>
    <p:embeddedFont>
      <p:font typeface="Montserra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8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7160"/>
            <a:ext cx="18288000" cy="10563225"/>
          </a:xfrm>
          <a:custGeom>
            <a:avLst/>
            <a:gdLst/>
            <a:ahLst/>
            <a:cxnLst/>
            <a:rect l="l" t="t" r="r" b="b"/>
            <a:pathLst>
              <a:path w="18288000" h="10563225">
                <a:moveTo>
                  <a:pt x="0" y="0"/>
                </a:moveTo>
                <a:lnTo>
                  <a:pt x="18288000" y="0"/>
                </a:lnTo>
                <a:lnTo>
                  <a:pt x="18288000" y="10563225"/>
                </a:lnTo>
                <a:lnTo>
                  <a:pt x="0" y="1056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3082" y="3215754"/>
            <a:ext cx="16689134" cy="408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2"/>
              </a:lnSpc>
            </a:pPr>
            <a:r>
              <a:rPr lang="en-US" sz="5344" b="1" spc="69" dirty="0">
                <a:solidFill>
                  <a:srgbClr val="652C8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FACIAL RECOGNITION ATTENDANCE SYSTEM</a:t>
            </a:r>
          </a:p>
          <a:p>
            <a:pPr algn="ctr">
              <a:lnSpc>
                <a:spcPts val="4426"/>
              </a:lnSpc>
            </a:pPr>
            <a:r>
              <a:rPr lang="en-US" sz="3799" b="1" spc="34" dirty="0">
                <a:solidFill>
                  <a:srgbClr val="DD4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</a:t>
            </a:r>
          </a:p>
          <a:p>
            <a:pPr algn="ctr">
              <a:lnSpc>
                <a:spcPts val="4426"/>
              </a:lnSpc>
            </a:pPr>
            <a:r>
              <a:rPr lang="en-US" sz="3799" b="1" spc="3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PartsOfSpeech</a:t>
            </a:r>
            <a:endParaRPr lang="en-US" sz="3799" b="1" spc="34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4651"/>
              </a:lnSpc>
            </a:pPr>
            <a:r>
              <a:rPr lang="en-US" sz="3600" b="1" spc="32" dirty="0">
                <a:solidFill>
                  <a:srgbClr val="DD4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 of </a:t>
            </a:r>
            <a:r>
              <a:rPr lang="en-US" sz="3600" b="1" spc="32" dirty="0" err="1">
                <a:solidFill>
                  <a:srgbClr val="DD4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Projectees</a:t>
            </a:r>
            <a:r>
              <a:rPr lang="en-US" sz="3600" b="1" spc="32" dirty="0">
                <a:solidFill>
                  <a:srgbClr val="DD4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ctr">
              <a:lnSpc>
                <a:spcPts val="4651"/>
              </a:lnSpc>
            </a:pPr>
            <a:r>
              <a:rPr lang="en-US" sz="3600" b="1" spc="32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Pradnya</a:t>
            </a:r>
            <a:r>
              <a:rPr lang="en-US" sz="3600" b="1" spc="3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Patil || </a:t>
            </a:r>
            <a:r>
              <a:rPr lang="en-US" sz="3600" b="1" spc="32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Owaiz</a:t>
            </a:r>
            <a:r>
              <a:rPr lang="en-US" sz="3600" b="1" spc="3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Jamadar || Sahil Nichat</a:t>
            </a:r>
          </a:p>
          <a:p>
            <a:pPr algn="ctr">
              <a:lnSpc>
                <a:spcPts val="8251"/>
              </a:lnSpc>
            </a:pPr>
            <a:r>
              <a:rPr lang="en-US" sz="3600" b="1" spc="32" dirty="0">
                <a:solidFill>
                  <a:srgbClr val="DD4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Guide:</a:t>
            </a:r>
            <a:r>
              <a:rPr lang="en-US" sz="3600" b="1" spc="3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Asst. Prof. Amruta Kulkarni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2347" y="-70647"/>
            <a:ext cx="9383297" cy="1126531"/>
          </a:xfrm>
          <a:custGeom>
            <a:avLst/>
            <a:gdLst/>
            <a:ahLst/>
            <a:cxnLst/>
            <a:rect l="l" t="t" r="r" b="b"/>
            <a:pathLst>
              <a:path w="9383297" h="1126531">
                <a:moveTo>
                  <a:pt x="0" y="0"/>
                </a:moveTo>
                <a:lnTo>
                  <a:pt x="9383297" y="0"/>
                </a:lnTo>
                <a:lnTo>
                  <a:pt x="9383297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794" y="1511798"/>
            <a:ext cx="2746972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Months Activities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2788" y="1768973"/>
            <a:ext cx="1054246" cy="128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July’24</a:t>
            </a:r>
          </a:p>
          <a:p>
            <a:pPr algn="ctr">
              <a:lnSpc>
                <a:spcPts val="7350"/>
              </a:lnSpc>
            </a:pPr>
            <a:endParaRPr lang="en-US" sz="4200" spc="369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09493" y="1768973"/>
            <a:ext cx="1036530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Aug’24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8133" y="1768973"/>
            <a:ext cx="100233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Sep’24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80449" y="1768973"/>
            <a:ext cx="950414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Oct’24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58105" y="53397"/>
            <a:ext cx="4662973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6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F9B8E-1B7A-FAA2-FB0A-FA4D292D3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623"/>
            <a:ext cx="8714432" cy="4871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08F5E-09EF-A926-D112-8F45E24C3D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96" y="2057622"/>
            <a:ext cx="8653304" cy="487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F5111-0C53-B723-42F3-99FF54316E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6" b="2892"/>
          <a:stretch/>
        </p:blipFill>
        <p:spPr>
          <a:xfrm>
            <a:off x="4832375" y="7165136"/>
            <a:ext cx="8714432" cy="17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2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2347" y="-70647"/>
            <a:ext cx="9383297" cy="1126531"/>
          </a:xfrm>
          <a:custGeom>
            <a:avLst/>
            <a:gdLst/>
            <a:ahLst/>
            <a:cxnLst/>
            <a:rect l="l" t="t" r="r" b="b"/>
            <a:pathLst>
              <a:path w="9383297" h="1126531">
                <a:moveTo>
                  <a:pt x="0" y="0"/>
                </a:moveTo>
                <a:lnTo>
                  <a:pt x="9383297" y="0"/>
                </a:lnTo>
                <a:lnTo>
                  <a:pt x="9383297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1804" y="1547384"/>
            <a:ext cx="16530999" cy="7587129"/>
          </a:xfrm>
          <a:custGeom>
            <a:avLst/>
            <a:gdLst/>
            <a:ahLst/>
            <a:cxnLst/>
            <a:rect l="l" t="t" r="r" b="b"/>
            <a:pathLst>
              <a:path w="16530999" h="7587129">
                <a:moveTo>
                  <a:pt x="0" y="0"/>
                </a:moveTo>
                <a:lnTo>
                  <a:pt x="16530999" y="0"/>
                </a:lnTo>
                <a:lnTo>
                  <a:pt x="16530999" y="7587129"/>
                </a:lnTo>
                <a:lnTo>
                  <a:pt x="0" y="7587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36469" y="8292484"/>
            <a:ext cx="433607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Preparation of Project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5794" y="1511798"/>
            <a:ext cx="2746972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Months Activities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6469" y="2396509"/>
            <a:ext cx="276448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Literature Reviews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469" y="3329959"/>
            <a:ext cx="3265351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Requirement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469" y="4263409"/>
            <a:ext cx="1502874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Designing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469" y="5196859"/>
            <a:ext cx="3317577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Experimental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469" y="6130309"/>
            <a:ext cx="423254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Module wise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469" y="7063759"/>
            <a:ext cx="3454679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Testing and Debugging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2788" y="1768973"/>
            <a:ext cx="1054246" cy="37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July’24</a:t>
            </a:r>
          </a:p>
          <a:p>
            <a:pPr algn="ctr">
              <a:lnSpc>
                <a:spcPts val="7350"/>
              </a:lnSpc>
            </a:pPr>
            <a:r>
              <a:rPr lang="en-US" sz="4200" spc="36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✓ ✓ 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09493" y="1768973"/>
            <a:ext cx="1036530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Aug’24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8133" y="1768973"/>
            <a:ext cx="100233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Sep’24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80449" y="1768973"/>
            <a:ext cx="950414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Oct’24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35429" y="4980299"/>
            <a:ext cx="371599" cy="201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50"/>
              </a:lnSpc>
            </a:pPr>
            <a:r>
              <a:rPr lang="en-US" sz="4200" spc="36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✓ ✓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248" y="6990074"/>
            <a:ext cx="371599" cy="93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36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✓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64113" y="8028299"/>
            <a:ext cx="371599" cy="93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36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✓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58105" y="53397"/>
            <a:ext cx="4662973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– PLAN </a:t>
            </a:r>
          </a:p>
        </p:txBody>
      </p:sp>
    </p:spTree>
    <p:extLst>
      <p:ext uri="{BB962C8B-B14F-4D97-AF65-F5344CB8AC3E}">
        <p14:creationId xmlns:p14="http://schemas.microsoft.com/office/powerpoint/2010/main" val="255161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19770" y="3384804"/>
            <a:ext cx="1402775" cy="1402766"/>
            <a:chOff x="0" y="0"/>
            <a:chExt cx="1402778" cy="1402766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1275842" cy="1275842"/>
            </a:xfrm>
            <a:custGeom>
              <a:avLst/>
              <a:gdLst/>
              <a:ahLst/>
              <a:cxnLst/>
              <a:rect l="l" t="t" r="r" b="b"/>
              <a:pathLst>
                <a:path w="1275842" h="1275842">
                  <a:moveTo>
                    <a:pt x="1275715" y="637921"/>
                  </a:moveTo>
                  <a:cubicBezTo>
                    <a:pt x="1275715" y="990219"/>
                    <a:pt x="990092" y="1275842"/>
                    <a:pt x="637794" y="1275842"/>
                  </a:cubicBezTo>
                  <a:cubicBezTo>
                    <a:pt x="285496" y="1275842"/>
                    <a:pt x="0" y="990219"/>
                    <a:pt x="0" y="637921"/>
                  </a:cubicBezTo>
                  <a:cubicBezTo>
                    <a:pt x="0" y="285623"/>
                    <a:pt x="285623" y="0"/>
                    <a:pt x="637921" y="0"/>
                  </a:cubicBezTo>
                  <a:cubicBezTo>
                    <a:pt x="990219" y="0"/>
                    <a:pt x="1275842" y="285623"/>
                    <a:pt x="1275842" y="63792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512826" y="374269"/>
              <a:ext cx="266954" cy="651129"/>
            </a:xfrm>
            <a:custGeom>
              <a:avLst/>
              <a:gdLst/>
              <a:ahLst/>
              <a:cxnLst/>
              <a:rect l="l" t="t" r="r" b="b"/>
              <a:pathLst>
                <a:path w="266954" h="651129">
                  <a:moveTo>
                    <a:pt x="205232" y="0"/>
                  </a:moveTo>
                  <a:cubicBezTo>
                    <a:pt x="235966" y="0"/>
                    <a:pt x="263652" y="17780"/>
                    <a:pt x="266954" y="51562"/>
                  </a:cubicBezTo>
                  <a:cubicBezTo>
                    <a:pt x="266954" y="51562"/>
                    <a:pt x="266954" y="603504"/>
                    <a:pt x="266954" y="603504"/>
                  </a:cubicBezTo>
                  <a:cubicBezTo>
                    <a:pt x="263652" y="636143"/>
                    <a:pt x="235966" y="651129"/>
                    <a:pt x="209169" y="651129"/>
                  </a:cubicBezTo>
                  <a:cubicBezTo>
                    <a:pt x="181483" y="651129"/>
                    <a:pt x="153670" y="636270"/>
                    <a:pt x="153670" y="603504"/>
                  </a:cubicBezTo>
                  <a:cubicBezTo>
                    <a:pt x="153670" y="603504"/>
                    <a:pt x="153670" y="203200"/>
                    <a:pt x="153670" y="203200"/>
                  </a:cubicBezTo>
                  <a:cubicBezTo>
                    <a:pt x="153670" y="203200"/>
                    <a:pt x="110998" y="259715"/>
                    <a:pt x="110998" y="259715"/>
                  </a:cubicBezTo>
                  <a:cubicBezTo>
                    <a:pt x="99060" y="276606"/>
                    <a:pt x="83312" y="283464"/>
                    <a:pt x="65405" y="283464"/>
                  </a:cubicBezTo>
                  <a:cubicBezTo>
                    <a:pt x="29718" y="283464"/>
                    <a:pt x="0" y="236855"/>
                    <a:pt x="22733" y="201168"/>
                  </a:cubicBezTo>
                  <a:cubicBezTo>
                    <a:pt x="22733" y="201168"/>
                    <a:pt x="154559" y="21844"/>
                    <a:pt x="154559" y="21844"/>
                  </a:cubicBezTo>
                  <a:cubicBezTo>
                    <a:pt x="168402" y="6985"/>
                    <a:pt x="188214" y="0"/>
                    <a:pt x="2051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88337" y="5104000"/>
            <a:ext cx="1336672" cy="1336672"/>
            <a:chOff x="0" y="0"/>
            <a:chExt cx="1336675" cy="1336675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5917" y="0"/>
                  </a:moveTo>
                  <a:cubicBezTo>
                    <a:pt x="271272" y="381"/>
                    <a:pt x="0" y="271907"/>
                    <a:pt x="0" y="606552"/>
                  </a:cubicBezTo>
                  <a:cubicBezTo>
                    <a:pt x="0" y="919607"/>
                    <a:pt x="237236" y="1177290"/>
                    <a:pt x="541782" y="1209675"/>
                  </a:cubicBezTo>
                  <a:lnTo>
                    <a:pt x="671322" y="1209675"/>
                  </a:lnTo>
                  <a:cubicBezTo>
                    <a:pt x="954532" y="1179576"/>
                    <a:pt x="1179576" y="954532"/>
                    <a:pt x="1209675" y="671322"/>
                  </a:cubicBezTo>
                  <a:lnTo>
                    <a:pt x="1209675" y="671322"/>
                  </a:lnTo>
                  <a:lnTo>
                    <a:pt x="1209675" y="541782"/>
                  </a:lnTo>
                  <a:lnTo>
                    <a:pt x="1209675" y="541782"/>
                  </a:lnTo>
                  <a:cubicBezTo>
                    <a:pt x="1177290" y="237490"/>
                    <a:pt x="919988" y="381"/>
                    <a:pt x="6071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92506" y="404622"/>
              <a:ext cx="367919" cy="528447"/>
            </a:xfrm>
            <a:custGeom>
              <a:avLst/>
              <a:gdLst/>
              <a:ahLst/>
              <a:cxnLst/>
              <a:rect l="l" t="t" r="r" b="b"/>
              <a:pathLst>
                <a:path w="367919" h="528447">
                  <a:moveTo>
                    <a:pt x="352806" y="454914"/>
                  </a:moveTo>
                  <a:cubicBezTo>
                    <a:pt x="343027" y="447294"/>
                    <a:pt x="328803" y="443484"/>
                    <a:pt x="310261" y="443484"/>
                  </a:cubicBezTo>
                  <a:lnTo>
                    <a:pt x="123317" y="443484"/>
                  </a:lnTo>
                  <a:cubicBezTo>
                    <a:pt x="129159" y="434467"/>
                    <a:pt x="135001" y="426593"/>
                    <a:pt x="140970" y="420243"/>
                  </a:cubicBezTo>
                  <a:cubicBezTo>
                    <a:pt x="154432" y="404114"/>
                    <a:pt x="179070" y="381127"/>
                    <a:pt x="214757" y="351790"/>
                  </a:cubicBezTo>
                  <a:cubicBezTo>
                    <a:pt x="250698" y="322453"/>
                    <a:pt x="276352" y="300990"/>
                    <a:pt x="291465" y="287274"/>
                  </a:cubicBezTo>
                  <a:cubicBezTo>
                    <a:pt x="306578" y="273558"/>
                    <a:pt x="321818" y="254508"/>
                    <a:pt x="336423" y="230251"/>
                  </a:cubicBezTo>
                  <a:cubicBezTo>
                    <a:pt x="351028" y="205994"/>
                    <a:pt x="358394" y="179070"/>
                    <a:pt x="358394" y="149606"/>
                  </a:cubicBezTo>
                  <a:cubicBezTo>
                    <a:pt x="358394" y="130810"/>
                    <a:pt x="354965" y="112395"/>
                    <a:pt x="347853" y="95123"/>
                  </a:cubicBezTo>
                  <a:cubicBezTo>
                    <a:pt x="340741" y="77470"/>
                    <a:pt x="330962" y="62103"/>
                    <a:pt x="318262" y="48641"/>
                  </a:cubicBezTo>
                  <a:cubicBezTo>
                    <a:pt x="305562" y="35179"/>
                    <a:pt x="290830" y="24638"/>
                    <a:pt x="274193" y="17145"/>
                  </a:cubicBezTo>
                  <a:cubicBezTo>
                    <a:pt x="248539" y="5715"/>
                    <a:pt x="217170" y="0"/>
                    <a:pt x="180848" y="0"/>
                  </a:cubicBezTo>
                  <a:cubicBezTo>
                    <a:pt x="150495" y="0"/>
                    <a:pt x="124079" y="4445"/>
                    <a:pt x="101600" y="13462"/>
                  </a:cubicBezTo>
                  <a:cubicBezTo>
                    <a:pt x="79121" y="22479"/>
                    <a:pt x="60579" y="34290"/>
                    <a:pt x="45593" y="48641"/>
                  </a:cubicBezTo>
                  <a:cubicBezTo>
                    <a:pt x="30861" y="63246"/>
                    <a:pt x="19939" y="79502"/>
                    <a:pt x="12573" y="97282"/>
                  </a:cubicBezTo>
                  <a:cubicBezTo>
                    <a:pt x="5207" y="115062"/>
                    <a:pt x="1524" y="132461"/>
                    <a:pt x="1524" y="148844"/>
                  </a:cubicBezTo>
                  <a:cubicBezTo>
                    <a:pt x="1524" y="162560"/>
                    <a:pt x="5461" y="173355"/>
                    <a:pt x="13208" y="181102"/>
                  </a:cubicBezTo>
                  <a:cubicBezTo>
                    <a:pt x="20955" y="188849"/>
                    <a:pt x="31115" y="192786"/>
                    <a:pt x="43053" y="192786"/>
                  </a:cubicBezTo>
                  <a:cubicBezTo>
                    <a:pt x="56769" y="192786"/>
                    <a:pt x="67056" y="188341"/>
                    <a:pt x="74041" y="179832"/>
                  </a:cubicBezTo>
                  <a:cubicBezTo>
                    <a:pt x="81026" y="171323"/>
                    <a:pt x="87503" y="159004"/>
                    <a:pt x="93091" y="142875"/>
                  </a:cubicBezTo>
                  <a:cubicBezTo>
                    <a:pt x="98679" y="127000"/>
                    <a:pt x="102616" y="117221"/>
                    <a:pt x="105029" y="113538"/>
                  </a:cubicBezTo>
                  <a:cubicBezTo>
                    <a:pt x="122936" y="86106"/>
                    <a:pt x="147574" y="72517"/>
                    <a:pt x="178816" y="72517"/>
                  </a:cubicBezTo>
                  <a:cubicBezTo>
                    <a:pt x="193675" y="72517"/>
                    <a:pt x="207137" y="75946"/>
                    <a:pt x="219837" y="82550"/>
                  </a:cubicBezTo>
                  <a:cubicBezTo>
                    <a:pt x="232283" y="89154"/>
                    <a:pt x="242316" y="98679"/>
                    <a:pt x="249682" y="110617"/>
                  </a:cubicBezTo>
                  <a:cubicBezTo>
                    <a:pt x="257048" y="122555"/>
                    <a:pt x="260731" y="136271"/>
                    <a:pt x="260731" y="151638"/>
                  </a:cubicBezTo>
                  <a:cubicBezTo>
                    <a:pt x="260731" y="165862"/>
                    <a:pt x="257302" y="179959"/>
                    <a:pt x="250444" y="194945"/>
                  </a:cubicBezTo>
                  <a:cubicBezTo>
                    <a:pt x="243586" y="209931"/>
                    <a:pt x="233807" y="224028"/>
                    <a:pt x="220599" y="237998"/>
                  </a:cubicBezTo>
                  <a:cubicBezTo>
                    <a:pt x="207645" y="251968"/>
                    <a:pt x="191262" y="265811"/>
                    <a:pt x="171704" y="279781"/>
                  </a:cubicBezTo>
                  <a:cubicBezTo>
                    <a:pt x="160655" y="287147"/>
                    <a:pt x="142367" y="302768"/>
                    <a:pt x="116967" y="326263"/>
                  </a:cubicBezTo>
                  <a:cubicBezTo>
                    <a:pt x="91313" y="349758"/>
                    <a:pt x="62738" y="378079"/>
                    <a:pt x="30861" y="410845"/>
                  </a:cubicBezTo>
                  <a:cubicBezTo>
                    <a:pt x="23241" y="418973"/>
                    <a:pt x="16129" y="430149"/>
                    <a:pt x="9779" y="444373"/>
                  </a:cubicBezTo>
                  <a:cubicBezTo>
                    <a:pt x="3429" y="458597"/>
                    <a:pt x="0" y="470027"/>
                    <a:pt x="0" y="478663"/>
                  </a:cubicBezTo>
                  <a:cubicBezTo>
                    <a:pt x="0" y="492125"/>
                    <a:pt x="5080" y="503555"/>
                    <a:pt x="15113" y="513588"/>
                  </a:cubicBezTo>
                  <a:cubicBezTo>
                    <a:pt x="25146" y="523621"/>
                    <a:pt x="39116" y="528447"/>
                    <a:pt x="56896" y="528447"/>
                  </a:cubicBezTo>
                  <a:lnTo>
                    <a:pt x="321056" y="528447"/>
                  </a:lnTo>
                  <a:cubicBezTo>
                    <a:pt x="336677" y="528447"/>
                    <a:pt x="348742" y="524256"/>
                    <a:pt x="356235" y="516255"/>
                  </a:cubicBezTo>
                  <a:cubicBezTo>
                    <a:pt x="364109" y="508127"/>
                    <a:pt x="367919" y="498221"/>
                    <a:pt x="367919" y="486410"/>
                  </a:cubicBezTo>
                  <a:cubicBezTo>
                    <a:pt x="367411" y="472948"/>
                    <a:pt x="362585" y="462407"/>
                    <a:pt x="352806" y="454914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456176" y="-70647"/>
            <a:ext cx="9375648" cy="1126531"/>
          </a:xfrm>
          <a:custGeom>
            <a:avLst/>
            <a:gdLst/>
            <a:ahLst/>
            <a:cxnLst/>
            <a:rect l="l" t="t" r="r" b="b"/>
            <a:pathLst>
              <a:path w="9375648" h="1126531">
                <a:moveTo>
                  <a:pt x="0" y="0"/>
                </a:moveTo>
                <a:lnTo>
                  <a:pt x="9375648" y="0"/>
                </a:lnTo>
                <a:lnTo>
                  <a:pt x="9375648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092584" y="3416275"/>
            <a:ext cx="1336672" cy="1336672"/>
            <a:chOff x="0" y="0"/>
            <a:chExt cx="1336675" cy="1336675"/>
          </a:xfrm>
        </p:grpSpPr>
        <p:sp>
          <p:nvSpPr>
            <p:cNvPr id="11" name="Freeform 11"/>
            <p:cNvSpPr/>
            <p:nvPr/>
          </p:nvSpPr>
          <p:spPr>
            <a:xfrm>
              <a:off x="63500" y="63500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6552" y="0"/>
                  </a:moveTo>
                  <a:cubicBezTo>
                    <a:pt x="271653" y="0"/>
                    <a:pt x="0" y="271653"/>
                    <a:pt x="0" y="606552"/>
                  </a:cubicBezTo>
                  <a:cubicBezTo>
                    <a:pt x="0" y="919607"/>
                    <a:pt x="237236" y="1177290"/>
                    <a:pt x="541782" y="1209675"/>
                  </a:cubicBezTo>
                  <a:lnTo>
                    <a:pt x="671322" y="1209675"/>
                  </a:lnTo>
                  <a:cubicBezTo>
                    <a:pt x="954532" y="1179576"/>
                    <a:pt x="1179576" y="954532"/>
                    <a:pt x="1209675" y="671322"/>
                  </a:cubicBezTo>
                  <a:lnTo>
                    <a:pt x="1209675" y="671322"/>
                  </a:lnTo>
                  <a:lnTo>
                    <a:pt x="1209675" y="541782"/>
                  </a:lnTo>
                  <a:lnTo>
                    <a:pt x="1209675" y="541782"/>
                  </a:lnTo>
                  <a:cubicBezTo>
                    <a:pt x="1177290" y="237236"/>
                    <a:pt x="919607" y="0"/>
                    <a:pt x="60655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88950" y="405130"/>
              <a:ext cx="366395" cy="536067"/>
            </a:xfrm>
            <a:custGeom>
              <a:avLst/>
              <a:gdLst/>
              <a:ahLst/>
              <a:cxnLst/>
              <a:rect l="l" t="t" r="r" b="b"/>
              <a:pathLst>
                <a:path w="366395" h="536067">
                  <a:moveTo>
                    <a:pt x="356108" y="317754"/>
                  </a:moveTo>
                  <a:cubicBezTo>
                    <a:pt x="349758" y="302133"/>
                    <a:pt x="339979" y="287909"/>
                    <a:pt x="327279" y="274955"/>
                  </a:cubicBezTo>
                  <a:cubicBezTo>
                    <a:pt x="314579" y="262001"/>
                    <a:pt x="298958" y="250444"/>
                    <a:pt x="280035" y="240538"/>
                  </a:cubicBezTo>
                  <a:cubicBezTo>
                    <a:pt x="299339" y="224409"/>
                    <a:pt x="314325" y="207518"/>
                    <a:pt x="324485" y="190627"/>
                  </a:cubicBezTo>
                  <a:cubicBezTo>
                    <a:pt x="334772" y="173482"/>
                    <a:pt x="340106" y="153035"/>
                    <a:pt x="340106" y="129286"/>
                  </a:cubicBezTo>
                  <a:cubicBezTo>
                    <a:pt x="340106" y="111252"/>
                    <a:pt x="336423" y="94107"/>
                    <a:pt x="329311" y="78486"/>
                  </a:cubicBezTo>
                  <a:cubicBezTo>
                    <a:pt x="322199" y="62865"/>
                    <a:pt x="311404" y="48895"/>
                    <a:pt x="297561" y="36957"/>
                  </a:cubicBezTo>
                  <a:cubicBezTo>
                    <a:pt x="283337" y="25019"/>
                    <a:pt x="266954" y="15875"/>
                    <a:pt x="247650" y="9525"/>
                  </a:cubicBezTo>
                  <a:cubicBezTo>
                    <a:pt x="228600" y="3175"/>
                    <a:pt x="207264" y="0"/>
                    <a:pt x="184277" y="0"/>
                  </a:cubicBezTo>
                  <a:cubicBezTo>
                    <a:pt x="157861" y="0"/>
                    <a:pt x="133731" y="3683"/>
                    <a:pt x="112395" y="11303"/>
                  </a:cubicBezTo>
                  <a:cubicBezTo>
                    <a:pt x="91059" y="18923"/>
                    <a:pt x="73025" y="28956"/>
                    <a:pt x="58547" y="41148"/>
                  </a:cubicBezTo>
                  <a:cubicBezTo>
                    <a:pt x="44069" y="53594"/>
                    <a:pt x="33147" y="66548"/>
                    <a:pt x="25527" y="80264"/>
                  </a:cubicBezTo>
                  <a:cubicBezTo>
                    <a:pt x="17907" y="93980"/>
                    <a:pt x="14224" y="107188"/>
                    <a:pt x="14224" y="119380"/>
                  </a:cubicBezTo>
                  <a:cubicBezTo>
                    <a:pt x="14224" y="132334"/>
                    <a:pt x="18161" y="142621"/>
                    <a:pt x="26162" y="150368"/>
                  </a:cubicBezTo>
                  <a:cubicBezTo>
                    <a:pt x="34163" y="158115"/>
                    <a:pt x="43053" y="162052"/>
                    <a:pt x="52578" y="162052"/>
                  </a:cubicBezTo>
                  <a:lnTo>
                    <a:pt x="67691" y="160528"/>
                  </a:lnTo>
                  <a:cubicBezTo>
                    <a:pt x="80137" y="154686"/>
                    <a:pt x="84582" y="150749"/>
                    <a:pt x="86995" y="145796"/>
                  </a:cubicBezTo>
                  <a:lnTo>
                    <a:pt x="100457" y="115951"/>
                  </a:lnTo>
                  <a:cubicBezTo>
                    <a:pt x="105410" y="105410"/>
                    <a:pt x="110490" y="96901"/>
                    <a:pt x="116078" y="90297"/>
                  </a:cubicBezTo>
                  <a:lnTo>
                    <a:pt x="138557" y="74168"/>
                  </a:lnTo>
                  <a:cubicBezTo>
                    <a:pt x="148082" y="69977"/>
                    <a:pt x="160020" y="68072"/>
                    <a:pt x="174498" y="68072"/>
                  </a:cubicBezTo>
                  <a:cubicBezTo>
                    <a:pt x="195961" y="68072"/>
                    <a:pt x="213106" y="74676"/>
                    <a:pt x="225552" y="87884"/>
                  </a:cubicBezTo>
                  <a:cubicBezTo>
                    <a:pt x="238252" y="101092"/>
                    <a:pt x="244602" y="116967"/>
                    <a:pt x="244602" y="135255"/>
                  </a:cubicBezTo>
                  <a:cubicBezTo>
                    <a:pt x="244602" y="159512"/>
                    <a:pt x="236728" y="177800"/>
                    <a:pt x="220853" y="190754"/>
                  </a:cubicBezTo>
                  <a:cubicBezTo>
                    <a:pt x="204978" y="203708"/>
                    <a:pt x="186182" y="210058"/>
                    <a:pt x="164084" y="210058"/>
                  </a:cubicBezTo>
                  <a:lnTo>
                    <a:pt x="150114" y="210058"/>
                  </a:lnTo>
                  <a:cubicBezTo>
                    <a:pt x="133223" y="210058"/>
                    <a:pt x="120269" y="213487"/>
                    <a:pt x="111760" y="220599"/>
                  </a:cubicBezTo>
                  <a:cubicBezTo>
                    <a:pt x="103251" y="227711"/>
                    <a:pt x="98806" y="236982"/>
                    <a:pt x="98806" y="248412"/>
                  </a:cubicBezTo>
                  <a:cubicBezTo>
                    <a:pt x="98806" y="260096"/>
                    <a:pt x="102489" y="269240"/>
                    <a:pt x="109601" y="275844"/>
                  </a:cubicBezTo>
                  <a:cubicBezTo>
                    <a:pt x="116713" y="282448"/>
                    <a:pt x="127000" y="285623"/>
                    <a:pt x="140208" y="285623"/>
                  </a:cubicBezTo>
                  <a:lnTo>
                    <a:pt x="149479" y="285115"/>
                  </a:lnTo>
                  <a:cubicBezTo>
                    <a:pt x="169545" y="283210"/>
                    <a:pt x="176911" y="282702"/>
                    <a:pt x="181737" y="282702"/>
                  </a:cubicBezTo>
                  <a:cubicBezTo>
                    <a:pt x="208915" y="282702"/>
                    <a:pt x="230124" y="290576"/>
                    <a:pt x="245491" y="306451"/>
                  </a:cubicBezTo>
                  <a:cubicBezTo>
                    <a:pt x="260604" y="322326"/>
                    <a:pt x="268478" y="344297"/>
                    <a:pt x="268478" y="372237"/>
                  </a:cubicBezTo>
                  <a:cubicBezTo>
                    <a:pt x="268478" y="391033"/>
                    <a:pt x="264033" y="407670"/>
                    <a:pt x="255016" y="422148"/>
                  </a:cubicBezTo>
                  <a:cubicBezTo>
                    <a:pt x="245999" y="436626"/>
                    <a:pt x="234696" y="447294"/>
                    <a:pt x="220980" y="454660"/>
                  </a:cubicBezTo>
                  <a:cubicBezTo>
                    <a:pt x="207264" y="462026"/>
                    <a:pt x="192913" y="465709"/>
                    <a:pt x="178181" y="465709"/>
                  </a:cubicBezTo>
                  <a:cubicBezTo>
                    <a:pt x="152527" y="465709"/>
                    <a:pt x="132461" y="457581"/>
                    <a:pt x="118237" y="441452"/>
                  </a:cubicBezTo>
                  <a:cubicBezTo>
                    <a:pt x="104013" y="425323"/>
                    <a:pt x="90551" y="400685"/>
                    <a:pt x="78359" y="367665"/>
                  </a:cubicBezTo>
                  <a:lnTo>
                    <a:pt x="72517" y="357378"/>
                  </a:lnTo>
                  <a:cubicBezTo>
                    <a:pt x="60071" y="349504"/>
                    <a:pt x="53467" y="347599"/>
                    <a:pt x="46863" y="347599"/>
                  </a:cubicBezTo>
                  <a:cubicBezTo>
                    <a:pt x="33401" y="347599"/>
                    <a:pt x="22479" y="351790"/>
                    <a:pt x="13335" y="360299"/>
                  </a:cubicBezTo>
                  <a:cubicBezTo>
                    <a:pt x="4191" y="368808"/>
                    <a:pt x="0" y="379857"/>
                    <a:pt x="0" y="393700"/>
                  </a:cubicBezTo>
                  <a:cubicBezTo>
                    <a:pt x="0" y="404495"/>
                    <a:pt x="3683" y="418211"/>
                    <a:pt x="11303" y="434467"/>
                  </a:cubicBezTo>
                  <a:cubicBezTo>
                    <a:pt x="18923" y="450723"/>
                    <a:pt x="29845" y="466979"/>
                    <a:pt x="44577" y="482346"/>
                  </a:cubicBezTo>
                  <a:cubicBezTo>
                    <a:pt x="59309" y="497713"/>
                    <a:pt x="77851" y="510413"/>
                    <a:pt x="100584" y="520700"/>
                  </a:cubicBezTo>
                  <a:cubicBezTo>
                    <a:pt x="123317" y="530987"/>
                    <a:pt x="148971" y="536067"/>
                    <a:pt x="177546" y="536067"/>
                  </a:cubicBezTo>
                  <a:cubicBezTo>
                    <a:pt x="205613" y="536067"/>
                    <a:pt x="231394" y="531622"/>
                    <a:pt x="254762" y="522605"/>
                  </a:cubicBezTo>
                  <a:cubicBezTo>
                    <a:pt x="278130" y="513588"/>
                    <a:pt x="298069" y="501396"/>
                    <a:pt x="315087" y="485394"/>
                  </a:cubicBezTo>
                  <a:cubicBezTo>
                    <a:pt x="331978" y="469519"/>
                    <a:pt x="344932" y="451358"/>
                    <a:pt x="353441" y="431165"/>
                  </a:cubicBezTo>
                  <a:cubicBezTo>
                    <a:pt x="362204" y="410845"/>
                    <a:pt x="366395" y="389890"/>
                    <a:pt x="366395" y="368046"/>
                  </a:cubicBezTo>
                  <a:cubicBezTo>
                    <a:pt x="365633" y="350012"/>
                    <a:pt x="362458" y="333121"/>
                    <a:pt x="356108" y="31750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335337" y="4948961"/>
            <a:ext cx="17726816" cy="47625"/>
          </a:xfrm>
          <a:custGeom>
            <a:avLst/>
            <a:gdLst/>
            <a:ahLst/>
            <a:cxnLst/>
            <a:rect l="l" t="t" r="r" b="b"/>
            <a:pathLst>
              <a:path w="17726816" h="47625">
                <a:moveTo>
                  <a:pt x="0" y="0"/>
                </a:moveTo>
                <a:lnTo>
                  <a:pt x="17726816" y="0"/>
                </a:lnTo>
                <a:lnTo>
                  <a:pt x="17726816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132148" y="5104000"/>
            <a:ext cx="1336672" cy="1336672"/>
            <a:chOff x="0" y="0"/>
            <a:chExt cx="1336675" cy="1336675"/>
          </a:xfrm>
        </p:grpSpPr>
        <p:sp>
          <p:nvSpPr>
            <p:cNvPr id="15" name="Freeform 15"/>
            <p:cNvSpPr/>
            <p:nvPr/>
          </p:nvSpPr>
          <p:spPr>
            <a:xfrm>
              <a:off x="63500" y="63500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5917" y="0"/>
                  </a:moveTo>
                  <a:cubicBezTo>
                    <a:pt x="271272" y="381"/>
                    <a:pt x="0" y="271907"/>
                    <a:pt x="0" y="606552"/>
                  </a:cubicBezTo>
                  <a:cubicBezTo>
                    <a:pt x="0" y="919607"/>
                    <a:pt x="237236" y="1177290"/>
                    <a:pt x="541782" y="1209675"/>
                  </a:cubicBezTo>
                  <a:lnTo>
                    <a:pt x="671322" y="1209675"/>
                  </a:lnTo>
                  <a:cubicBezTo>
                    <a:pt x="954532" y="1179576"/>
                    <a:pt x="1179576" y="954532"/>
                    <a:pt x="1209675" y="671322"/>
                  </a:cubicBezTo>
                  <a:lnTo>
                    <a:pt x="1209675" y="671322"/>
                  </a:lnTo>
                  <a:lnTo>
                    <a:pt x="1209675" y="541782"/>
                  </a:lnTo>
                  <a:lnTo>
                    <a:pt x="1209675" y="541782"/>
                  </a:lnTo>
                  <a:cubicBezTo>
                    <a:pt x="1177290" y="237490"/>
                    <a:pt x="919988" y="381"/>
                    <a:pt x="6071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61264" y="400812"/>
              <a:ext cx="413766" cy="540766"/>
            </a:xfrm>
            <a:custGeom>
              <a:avLst/>
              <a:gdLst/>
              <a:ahLst/>
              <a:cxnLst/>
              <a:rect l="l" t="t" r="r" b="b"/>
              <a:pathLst>
                <a:path w="413766" h="540766">
                  <a:moveTo>
                    <a:pt x="396748" y="346964"/>
                  </a:moveTo>
                  <a:cubicBezTo>
                    <a:pt x="385699" y="341884"/>
                    <a:pt x="370840" y="339344"/>
                    <a:pt x="352552" y="339344"/>
                  </a:cubicBezTo>
                  <a:lnTo>
                    <a:pt x="337185" y="339344"/>
                  </a:lnTo>
                  <a:lnTo>
                    <a:pt x="337185" y="62357"/>
                  </a:lnTo>
                  <a:cubicBezTo>
                    <a:pt x="337185" y="20828"/>
                    <a:pt x="319151" y="0"/>
                    <a:pt x="282702" y="0"/>
                  </a:cubicBezTo>
                  <a:cubicBezTo>
                    <a:pt x="271399" y="0"/>
                    <a:pt x="261874" y="3683"/>
                    <a:pt x="253873" y="11303"/>
                  </a:cubicBezTo>
                  <a:cubicBezTo>
                    <a:pt x="245872" y="18923"/>
                    <a:pt x="235839" y="30861"/>
                    <a:pt x="223266" y="47752"/>
                  </a:cubicBezTo>
                  <a:lnTo>
                    <a:pt x="33528" y="301752"/>
                  </a:lnTo>
                  <a:cubicBezTo>
                    <a:pt x="28448" y="308610"/>
                    <a:pt x="23749" y="314452"/>
                    <a:pt x="20320" y="319405"/>
                  </a:cubicBezTo>
                  <a:lnTo>
                    <a:pt x="13208" y="329184"/>
                  </a:lnTo>
                  <a:cubicBezTo>
                    <a:pt x="6604" y="339471"/>
                    <a:pt x="4191" y="344297"/>
                    <a:pt x="2413" y="348996"/>
                  </a:cubicBezTo>
                  <a:lnTo>
                    <a:pt x="0" y="358267"/>
                  </a:lnTo>
                  <a:cubicBezTo>
                    <a:pt x="0" y="380238"/>
                    <a:pt x="5588" y="394208"/>
                    <a:pt x="17145" y="404495"/>
                  </a:cubicBezTo>
                  <a:cubicBezTo>
                    <a:pt x="28448" y="414782"/>
                    <a:pt x="45466" y="419862"/>
                    <a:pt x="68199" y="419862"/>
                  </a:cubicBezTo>
                  <a:lnTo>
                    <a:pt x="247904" y="419862"/>
                  </a:lnTo>
                  <a:lnTo>
                    <a:pt x="247904" y="486410"/>
                  </a:lnTo>
                  <a:cubicBezTo>
                    <a:pt x="247904" y="504317"/>
                    <a:pt x="252095" y="517906"/>
                    <a:pt x="260350" y="527050"/>
                  </a:cubicBezTo>
                  <a:cubicBezTo>
                    <a:pt x="268605" y="536194"/>
                    <a:pt x="279400" y="540766"/>
                    <a:pt x="292862" y="540766"/>
                  </a:cubicBezTo>
                  <a:cubicBezTo>
                    <a:pt x="306578" y="540766"/>
                    <a:pt x="317373" y="536321"/>
                    <a:pt x="325374" y="527304"/>
                  </a:cubicBezTo>
                  <a:cubicBezTo>
                    <a:pt x="333375" y="518287"/>
                    <a:pt x="337566" y="504571"/>
                    <a:pt x="337566" y="486283"/>
                  </a:cubicBezTo>
                  <a:lnTo>
                    <a:pt x="337566" y="419608"/>
                  </a:lnTo>
                  <a:lnTo>
                    <a:pt x="359283" y="419608"/>
                  </a:lnTo>
                  <a:cubicBezTo>
                    <a:pt x="377317" y="419608"/>
                    <a:pt x="391033" y="416433"/>
                    <a:pt x="400050" y="410083"/>
                  </a:cubicBezTo>
                  <a:cubicBezTo>
                    <a:pt x="409067" y="403733"/>
                    <a:pt x="413766" y="393700"/>
                    <a:pt x="413766" y="379730"/>
                  </a:cubicBezTo>
                  <a:cubicBezTo>
                    <a:pt x="413258" y="363093"/>
                    <a:pt x="407670" y="352044"/>
                    <a:pt x="396621" y="346964"/>
                  </a:cubicBezTo>
                  <a:moveTo>
                    <a:pt x="247523" y="339344"/>
                  </a:moveTo>
                  <a:lnTo>
                    <a:pt x="93599" y="339344"/>
                  </a:lnTo>
                  <a:lnTo>
                    <a:pt x="247650" y="131318"/>
                  </a:lnTo>
                  <a:lnTo>
                    <a:pt x="247650" y="3393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085324" y="53397"/>
            <a:ext cx="4199658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2867" y="5177009"/>
            <a:ext cx="6495707" cy="13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4"/>
              </a:lnSpc>
            </a:pPr>
            <a:r>
              <a:rPr lang="en-US" sz="2616" b="1" spc="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AUGMENTATION IN IMAGE CLASSIFICATION (2019)</a:t>
            </a:r>
          </a:p>
          <a:p>
            <a:pPr algn="r">
              <a:lnSpc>
                <a:spcPts val="1650"/>
              </a:lnSpc>
            </a:pPr>
            <a:r>
              <a:rPr lang="en-US" sz="1399" b="1" spc="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 NAME: ALEX BROWN, SARAH WHITE PUBLICATION NAME: JOURNAL OF MACHINE LEARNING RESEARCH DATE OF PUBLICATION: 2019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9992" y="3219050"/>
            <a:ext cx="6725679" cy="156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616" b="1" spc="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RESNET: DEEP RESIDUAL LEARNING FOR IMAGE RECOGNITION (2015)</a:t>
            </a:r>
          </a:p>
          <a:p>
            <a:pPr algn="l">
              <a:lnSpc>
                <a:spcPts val="1575"/>
              </a:lnSpc>
            </a:pPr>
            <a:r>
              <a:rPr lang="en-US" sz="1317" b="1" spc="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 NAME: KAIMING HE, XIANGYU ZHANG, SHAOQING REN, JIAN SUN PUBLICATION NAME: IEEE CONFERENCE ON COMPUTER VISION AND PATTERN RECOGNITION (CVPR) DATE OF PUBLICATION: 2015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53510" y="5177009"/>
            <a:ext cx="6455788" cy="19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4"/>
              </a:lnSpc>
            </a:pPr>
            <a:r>
              <a:rPr lang="en-US" sz="2616" b="1" spc="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COMPREHENSIVE REVIEW ON FACIAL RECOGNITION TECHNIQUES (2020)</a:t>
            </a:r>
          </a:p>
          <a:p>
            <a:pPr algn="r">
              <a:lnSpc>
                <a:spcPts val="1650"/>
              </a:lnSpc>
            </a:pPr>
            <a:r>
              <a:rPr lang="en-US" sz="1399" b="1" spc="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 NAME: EMILY GREEN, MICHAEL JOHNSON PUBLICATION NAME: IEEE TRANSACTIONS ON PATTERN ANALYSIS AND MACHINE INTELLIGENCE DATE OF PUBLICATION: 2020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82646" y="3219050"/>
            <a:ext cx="7600445" cy="160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616" b="1" spc="2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REAL-TIME FACE RECOGNITION SYSTEM FOR ATTENDANCE TRACKING (2020)</a:t>
            </a:r>
          </a:p>
          <a:p>
            <a:pPr algn="l">
              <a:lnSpc>
                <a:spcPts val="1650"/>
              </a:lnSpc>
            </a:pPr>
            <a:r>
              <a:rPr lang="en-US" sz="1399" b="1" spc="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 NAME: JOHN DOE, JANE SMITH PUBLICATION NAME: INTERNATIONAL JOURNAL OF COMPUTER APPLICATIONS DATE OF PUBLICATION: 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6724" y="3316091"/>
            <a:ext cx="10973200" cy="206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 spc="192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57146" y="2467585"/>
            <a:ext cx="5544950" cy="1401118"/>
            <a:chOff x="0" y="0"/>
            <a:chExt cx="5544960" cy="1401115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57146" y="5974404"/>
            <a:ext cx="5544950" cy="1401118"/>
            <a:chOff x="0" y="0"/>
            <a:chExt cx="5544960" cy="1401115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41230" y="4220994"/>
            <a:ext cx="5544950" cy="1401118"/>
            <a:chOff x="0" y="0"/>
            <a:chExt cx="5544960" cy="1401115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427079" y="2467585"/>
            <a:ext cx="5544950" cy="1401118"/>
            <a:chOff x="0" y="0"/>
            <a:chExt cx="5544960" cy="1401115"/>
          </a:xfrm>
        </p:grpSpPr>
        <p:sp>
          <p:nvSpPr>
            <p:cNvPr id="16" name="Freeform 16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427079" y="5974404"/>
            <a:ext cx="5544950" cy="1401118"/>
            <a:chOff x="0" y="0"/>
            <a:chExt cx="5544960" cy="1401115"/>
          </a:xfrm>
        </p:grpSpPr>
        <p:sp>
          <p:nvSpPr>
            <p:cNvPr id="20" name="Freeform 20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452328" y="-70647"/>
            <a:ext cx="9383344" cy="1126531"/>
          </a:xfrm>
          <a:custGeom>
            <a:avLst/>
            <a:gdLst/>
            <a:ahLst/>
            <a:cxnLst/>
            <a:rect l="l" t="t" r="r" b="b"/>
            <a:pathLst>
              <a:path w="9383344" h="1126531">
                <a:moveTo>
                  <a:pt x="0" y="0"/>
                </a:moveTo>
                <a:lnTo>
                  <a:pt x="9383344" y="0"/>
                </a:lnTo>
                <a:lnTo>
                  <a:pt x="9383344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301696" y="4220994"/>
            <a:ext cx="5544950" cy="1401118"/>
            <a:chOff x="0" y="0"/>
            <a:chExt cx="5544960" cy="1401115"/>
          </a:xfrm>
        </p:grpSpPr>
        <p:sp>
          <p:nvSpPr>
            <p:cNvPr id="25" name="Freeform 25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2297880" y="2467585"/>
            <a:ext cx="5544950" cy="1401118"/>
            <a:chOff x="0" y="0"/>
            <a:chExt cx="5544960" cy="1401115"/>
          </a:xfrm>
        </p:grpSpPr>
        <p:sp>
          <p:nvSpPr>
            <p:cNvPr id="29" name="Freeform 29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297880" y="5974404"/>
            <a:ext cx="5544950" cy="1401118"/>
            <a:chOff x="0" y="0"/>
            <a:chExt cx="5544960" cy="1401115"/>
          </a:xfrm>
        </p:grpSpPr>
        <p:sp>
          <p:nvSpPr>
            <p:cNvPr id="33" name="Freeform 33"/>
            <p:cNvSpPr/>
            <p:nvPr/>
          </p:nvSpPr>
          <p:spPr>
            <a:xfrm>
              <a:off x="63500" y="63500"/>
              <a:ext cx="5417947" cy="1274064"/>
            </a:xfrm>
            <a:custGeom>
              <a:avLst/>
              <a:gdLst/>
              <a:ahLst/>
              <a:cxnLst/>
              <a:rect l="l" t="t" r="r" b="b"/>
              <a:pathLst>
                <a:path w="5417947" h="1274064">
                  <a:moveTo>
                    <a:pt x="5212969" y="1274064"/>
                  </a:moveTo>
                  <a:lnTo>
                    <a:pt x="204978" y="1274064"/>
                  </a:lnTo>
                  <a:cubicBezTo>
                    <a:pt x="91694" y="1274064"/>
                    <a:pt x="0" y="1182370"/>
                    <a:pt x="0" y="1069086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5212969" y="0"/>
                  </a:lnTo>
                  <a:cubicBezTo>
                    <a:pt x="5326253" y="0"/>
                    <a:pt x="5417947" y="91694"/>
                    <a:pt x="5417947" y="204978"/>
                  </a:cubicBezTo>
                  <a:lnTo>
                    <a:pt x="5417947" y="1069086"/>
                  </a:lnTo>
                  <a:cubicBezTo>
                    <a:pt x="5417947" y="1182370"/>
                    <a:pt x="5326253" y="1274064"/>
                    <a:pt x="5212969" y="1274064"/>
                  </a:cubicBezTo>
                  <a:close/>
                </a:path>
              </a:pathLst>
            </a:custGeom>
            <a:solidFill>
              <a:srgbClr val="5E2A8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912495" y="115824"/>
              <a:ext cx="4492244" cy="1169416"/>
            </a:xfrm>
            <a:custGeom>
              <a:avLst/>
              <a:gdLst/>
              <a:ahLst/>
              <a:cxnLst/>
              <a:rect l="l" t="t" r="r" b="b"/>
              <a:pathLst>
                <a:path w="4492244" h="1169416">
                  <a:moveTo>
                    <a:pt x="4287266" y="1169416"/>
                  </a:moveTo>
                  <a:lnTo>
                    <a:pt x="204978" y="1169416"/>
                  </a:lnTo>
                  <a:cubicBezTo>
                    <a:pt x="91694" y="1169416"/>
                    <a:pt x="0" y="1077722"/>
                    <a:pt x="0" y="964438"/>
                  </a:cubicBezTo>
                  <a:lnTo>
                    <a:pt x="0" y="204978"/>
                  </a:lnTo>
                  <a:cubicBezTo>
                    <a:pt x="0" y="91694"/>
                    <a:pt x="91694" y="0"/>
                    <a:pt x="204978" y="0"/>
                  </a:cubicBezTo>
                  <a:lnTo>
                    <a:pt x="4287266" y="0"/>
                  </a:lnTo>
                  <a:cubicBezTo>
                    <a:pt x="4400550" y="0"/>
                    <a:pt x="4492244" y="91694"/>
                    <a:pt x="4492244" y="204978"/>
                  </a:cubicBezTo>
                  <a:lnTo>
                    <a:pt x="4492244" y="964438"/>
                  </a:lnTo>
                  <a:cubicBezTo>
                    <a:pt x="4492244" y="1077722"/>
                    <a:pt x="4400550" y="1169416"/>
                    <a:pt x="4287266" y="11694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208151" y="1082167"/>
              <a:ext cx="3900932" cy="22352"/>
            </a:xfrm>
            <a:custGeom>
              <a:avLst/>
              <a:gdLst/>
              <a:ahLst/>
              <a:cxnLst/>
              <a:rect l="l" t="t" r="r" b="b"/>
              <a:pathLst>
                <a:path w="3900932" h="22352">
                  <a:moveTo>
                    <a:pt x="11176" y="0"/>
                  </a:moveTo>
                  <a:lnTo>
                    <a:pt x="3889756" y="0"/>
                  </a:lnTo>
                  <a:cubicBezTo>
                    <a:pt x="3895852" y="0"/>
                    <a:pt x="3900932" y="4953"/>
                    <a:pt x="3900932" y="11176"/>
                  </a:cubicBezTo>
                  <a:lnTo>
                    <a:pt x="3895979" y="22352"/>
                  </a:lnTo>
                  <a:lnTo>
                    <a:pt x="11176" y="22352"/>
                  </a:lnTo>
                  <a:cubicBezTo>
                    <a:pt x="5080" y="22352"/>
                    <a:pt x="0" y="17399"/>
                    <a:pt x="0" y="11176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rgbClr val="F4E089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449522" y="53397"/>
            <a:ext cx="3456346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1516" y="2862977"/>
            <a:ext cx="2774937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43405" y="6373625"/>
            <a:ext cx="3594535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Result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04026" y="4616386"/>
            <a:ext cx="3772595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Literature survey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431921" y="6373625"/>
            <a:ext cx="2329148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Plan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52128" y="2710577"/>
            <a:ext cx="3965819" cy="84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Justification of selecting the Title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077023" y="4616386"/>
            <a:ext cx="2911754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Flow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42390" y="6373625"/>
            <a:ext cx="2479424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306444" y="2862977"/>
            <a:ext cx="4350144" cy="5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913" y="3180921"/>
            <a:ext cx="8646252" cy="5882469"/>
          </a:xfrm>
          <a:custGeom>
            <a:avLst/>
            <a:gdLst/>
            <a:ahLst/>
            <a:cxnLst/>
            <a:rect l="l" t="t" r="r" b="b"/>
            <a:pathLst>
              <a:path w="8646252" h="5882469">
                <a:moveTo>
                  <a:pt x="0" y="0"/>
                </a:moveTo>
                <a:lnTo>
                  <a:pt x="8646252" y="0"/>
                </a:lnTo>
                <a:lnTo>
                  <a:pt x="8646252" y="5882469"/>
                </a:lnTo>
                <a:lnTo>
                  <a:pt x="0" y="588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45222" y="-70647"/>
            <a:ext cx="9396117" cy="1126531"/>
          </a:xfrm>
          <a:custGeom>
            <a:avLst/>
            <a:gdLst/>
            <a:ahLst/>
            <a:cxnLst/>
            <a:rect l="l" t="t" r="r" b="b"/>
            <a:pathLst>
              <a:path w="9396117" h="1126531">
                <a:moveTo>
                  <a:pt x="0" y="0"/>
                </a:moveTo>
                <a:lnTo>
                  <a:pt x="9396117" y="0"/>
                </a:lnTo>
                <a:lnTo>
                  <a:pt x="9396117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0442" y="3180921"/>
            <a:ext cx="8473430" cy="3926005"/>
          </a:xfrm>
          <a:custGeom>
            <a:avLst/>
            <a:gdLst/>
            <a:ahLst/>
            <a:cxnLst/>
            <a:rect l="l" t="t" r="r" b="b"/>
            <a:pathLst>
              <a:path w="8473430" h="3926005">
                <a:moveTo>
                  <a:pt x="0" y="0"/>
                </a:moveTo>
                <a:lnTo>
                  <a:pt x="8473430" y="0"/>
                </a:lnTo>
                <a:lnTo>
                  <a:pt x="8473430" y="3926005"/>
                </a:lnTo>
                <a:lnTo>
                  <a:pt x="0" y="3926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99628" y="53397"/>
            <a:ext cx="4986347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778" y="1887455"/>
            <a:ext cx="15441073" cy="114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74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Presence is revolutionizing attendance tracking with real-time facial recognition. Built on the powerful ResNet50 model, it replaces outdated methods with a fast, accurate, and fully automated system that enhances classroom efficiency.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5260" y="3489046"/>
            <a:ext cx="3999490" cy="57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COMPONENTS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38466" y="3489046"/>
            <a:ext cx="2783491" cy="57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UNIQUENESS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3222" y="4167254"/>
            <a:ext cx="7688351" cy="164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ResNet50 Model: A deep learning model for accurate real-time facial recognition.</a:t>
            </a:r>
          </a:p>
          <a:p>
            <a:pPr algn="l">
              <a:lnSpc>
                <a:spcPts val="55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Web Interface: User-friendly interface for easy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attendance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3222" y="5586479"/>
            <a:ext cx="1457611" cy="75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Dynamic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07379" y="5586479"/>
            <a:ext cx="1691583" cy="75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Database: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30956" y="5586479"/>
            <a:ext cx="2177110" cy="75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Automatically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30507" y="5586479"/>
            <a:ext cx="1244651" cy="75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updates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3222" y="6462779"/>
            <a:ext cx="7688342" cy="203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attendance records in a CSV file.</a:t>
            </a:r>
          </a:p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Real-time Image Processing: Captures and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processes student images instantly.</a:t>
            </a:r>
          </a:p>
          <a:p>
            <a:pPr algn="l">
              <a:lnSpc>
                <a:spcPts val="6750"/>
              </a:lnSpc>
            </a:pPr>
            <a:r>
              <a:rPr lang="en-US" sz="2700" spc="1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Augmentation: Enhances model robustness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with techniques like cropping and flipping.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8501" y="4167254"/>
            <a:ext cx="1788757" cy="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Automated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48943" y="4167254"/>
            <a:ext cx="1535487" cy="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Tracking: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71088" y="4167254"/>
            <a:ext cx="1710538" cy="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Eliminates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64855" y="4167254"/>
            <a:ext cx="1147134" cy="38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78501" y="4529204"/>
            <a:ext cx="7457256" cy="217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attendance, reducing errors and saving time.</a:t>
            </a:r>
          </a:p>
          <a:p>
            <a:pPr algn="l">
              <a:lnSpc>
                <a:spcPts val="5551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Real-time Recognition: Enhances classroom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efficiency by quickly identifying students.</a:t>
            </a:r>
          </a:p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Advanced Technology: Incorporates state-of-</a:t>
            </a:r>
          </a:p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the-art machine learning for improved accuracy.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40375" cy="10287000"/>
          </a:xfrm>
          <a:custGeom>
            <a:avLst/>
            <a:gdLst/>
            <a:ahLst/>
            <a:cxnLst/>
            <a:rect l="l" t="t" r="r" b="b"/>
            <a:pathLst>
              <a:path w="18240375" h="10287000">
                <a:moveTo>
                  <a:pt x="0" y="0"/>
                </a:moveTo>
                <a:lnTo>
                  <a:pt x="18240375" y="0"/>
                </a:lnTo>
                <a:lnTo>
                  <a:pt x="18240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" t="-1333" b="-135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1747" y="2191645"/>
            <a:ext cx="101927" cy="101927"/>
            <a:chOff x="0" y="0"/>
            <a:chExt cx="101918" cy="1019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981" cy="102108"/>
            </a:xfrm>
            <a:custGeom>
              <a:avLst/>
              <a:gdLst/>
              <a:ahLst/>
              <a:cxnLst/>
              <a:rect l="l" t="t" r="r" b="b"/>
              <a:pathLst>
                <a:path w="101981" h="102108">
                  <a:moveTo>
                    <a:pt x="101981" y="50927"/>
                  </a:moveTo>
                  <a:lnTo>
                    <a:pt x="101600" y="57658"/>
                  </a:lnTo>
                  <a:lnTo>
                    <a:pt x="99314" y="67437"/>
                  </a:lnTo>
                  <a:lnTo>
                    <a:pt x="95123" y="76581"/>
                  </a:lnTo>
                  <a:lnTo>
                    <a:pt x="89281" y="84709"/>
                  </a:lnTo>
                  <a:lnTo>
                    <a:pt x="81915" y="91567"/>
                  </a:lnTo>
                  <a:lnTo>
                    <a:pt x="73406" y="96901"/>
                  </a:lnTo>
                  <a:lnTo>
                    <a:pt x="64008" y="100457"/>
                  </a:lnTo>
                  <a:lnTo>
                    <a:pt x="54102" y="102108"/>
                  </a:lnTo>
                  <a:lnTo>
                    <a:pt x="44323" y="101600"/>
                  </a:lnTo>
                  <a:lnTo>
                    <a:pt x="34544" y="99314"/>
                  </a:lnTo>
                  <a:lnTo>
                    <a:pt x="25400" y="95250"/>
                  </a:lnTo>
                  <a:lnTo>
                    <a:pt x="17272" y="89408"/>
                  </a:lnTo>
                  <a:lnTo>
                    <a:pt x="10414" y="82042"/>
                  </a:lnTo>
                  <a:lnTo>
                    <a:pt x="5080" y="73533"/>
                  </a:lnTo>
                  <a:lnTo>
                    <a:pt x="1524" y="64135"/>
                  </a:lnTo>
                  <a:lnTo>
                    <a:pt x="0" y="54356"/>
                  </a:lnTo>
                  <a:lnTo>
                    <a:pt x="381" y="44323"/>
                  </a:lnTo>
                  <a:lnTo>
                    <a:pt x="2540" y="34544"/>
                  </a:lnTo>
                  <a:lnTo>
                    <a:pt x="6731" y="25400"/>
                  </a:lnTo>
                  <a:lnTo>
                    <a:pt x="12573" y="17272"/>
                  </a:lnTo>
                  <a:lnTo>
                    <a:pt x="19939" y="10414"/>
                  </a:lnTo>
                  <a:lnTo>
                    <a:pt x="28448" y="5080"/>
                  </a:lnTo>
                  <a:lnTo>
                    <a:pt x="37846" y="1524"/>
                  </a:lnTo>
                  <a:lnTo>
                    <a:pt x="47625" y="0"/>
                  </a:lnTo>
                  <a:lnTo>
                    <a:pt x="57658" y="381"/>
                  </a:lnTo>
                  <a:lnTo>
                    <a:pt x="67310" y="2540"/>
                  </a:lnTo>
                  <a:lnTo>
                    <a:pt x="76454" y="6731"/>
                  </a:lnTo>
                  <a:lnTo>
                    <a:pt x="84582" y="12573"/>
                  </a:lnTo>
                  <a:lnTo>
                    <a:pt x="91440" y="19939"/>
                  </a:lnTo>
                  <a:lnTo>
                    <a:pt x="96774" y="28448"/>
                  </a:lnTo>
                  <a:lnTo>
                    <a:pt x="100330" y="37846"/>
                  </a:lnTo>
                  <a:lnTo>
                    <a:pt x="101981" y="4775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1747" y="3627834"/>
            <a:ext cx="101927" cy="101927"/>
            <a:chOff x="0" y="0"/>
            <a:chExt cx="101918" cy="101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981" cy="102108"/>
            </a:xfrm>
            <a:custGeom>
              <a:avLst/>
              <a:gdLst/>
              <a:ahLst/>
              <a:cxnLst/>
              <a:rect l="l" t="t" r="r" b="b"/>
              <a:pathLst>
                <a:path w="101981" h="102108">
                  <a:moveTo>
                    <a:pt x="101981" y="50927"/>
                  </a:moveTo>
                  <a:lnTo>
                    <a:pt x="101600" y="57658"/>
                  </a:lnTo>
                  <a:lnTo>
                    <a:pt x="99314" y="67437"/>
                  </a:lnTo>
                  <a:lnTo>
                    <a:pt x="95123" y="76581"/>
                  </a:lnTo>
                  <a:lnTo>
                    <a:pt x="89281" y="84709"/>
                  </a:lnTo>
                  <a:lnTo>
                    <a:pt x="81915" y="91567"/>
                  </a:lnTo>
                  <a:lnTo>
                    <a:pt x="73406" y="96901"/>
                  </a:lnTo>
                  <a:lnTo>
                    <a:pt x="64008" y="100457"/>
                  </a:lnTo>
                  <a:lnTo>
                    <a:pt x="54102" y="102108"/>
                  </a:lnTo>
                  <a:lnTo>
                    <a:pt x="44323" y="101600"/>
                  </a:lnTo>
                  <a:lnTo>
                    <a:pt x="34544" y="99314"/>
                  </a:lnTo>
                  <a:lnTo>
                    <a:pt x="25400" y="95250"/>
                  </a:lnTo>
                  <a:lnTo>
                    <a:pt x="17272" y="89408"/>
                  </a:lnTo>
                  <a:lnTo>
                    <a:pt x="10414" y="82042"/>
                  </a:lnTo>
                  <a:lnTo>
                    <a:pt x="5080" y="73533"/>
                  </a:lnTo>
                  <a:lnTo>
                    <a:pt x="1524" y="64135"/>
                  </a:lnTo>
                  <a:lnTo>
                    <a:pt x="0" y="54356"/>
                  </a:lnTo>
                  <a:lnTo>
                    <a:pt x="381" y="44323"/>
                  </a:lnTo>
                  <a:lnTo>
                    <a:pt x="2540" y="34544"/>
                  </a:lnTo>
                  <a:lnTo>
                    <a:pt x="6731" y="25400"/>
                  </a:lnTo>
                  <a:lnTo>
                    <a:pt x="12573" y="17272"/>
                  </a:lnTo>
                  <a:lnTo>
                    <a:pt x="19939" y="10414"/>
                  </a:lnTo>
                  <a:lnTo>
                    <a:pt x="28448" y="5080"/>
                  </a:lnTo>
                  <a:lnTo>
                    <a:pt x="37846" y="1524"/>
                  </a:lnTo>
                  <a:lnTo>
                    <a:pt x="47625" y="0"/>
                  </a:lnTo>
                  <a:lnTo>
                    <a:pt x="57658" y="381"/>
                  </a:lnTo>
                  <a:lnTo>
                    <a:pt x="67310" y="2540"/>
                  </a:lnTo>
                  <a:lnTo>
                    <a:pt x="76454" y="6731"/>
                  </a:lnTo>
                  <a:lnTo>
                    <a:pt x="84582" y="12573"/>
                  </a:lnTo>
                  <a:lnTo>
                    <a:pt x="91440" y="19939"/>
                  </a:lnTo>
                  <a:lnTo>
                    <a:pt x="96774" y="28448"/>
                  </a:lnTo>
                  <a:lnTo>
                    <a:pt x="100330" y="37846"/>
                  </a:lnTo>
                  <a:lnTo>
                    <a:pt x="101981" y="4775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71747" y="5064023"/>
            <a:ext cx="101927" cy="101927"/>
            <a:chOff x="0" y="0"/>
            <a:chExt cx="101918" cy="101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81" cy="102108"/>
            </a:xfrm>
            <a:custGeom>
              <a:avLst/>
              <a:gdLst/>
              <a:ahLst/>
              <a:cxnLst/>
              <a:rect l="l" t="t" r="r" b="b"/>
              <a:pathLst>
                <a:path w="101981" h="102108">
                  <a:moveTo>
                    <a:pt x="101981" y="50927"/>
                  </a:moveTo>
                  <a:lnTo>
                    <a:pt x="101600" y="57658"/>
                  </a:lnTo>
                  <a:lnTo>
                    <a:pt x="99314" y="67437"/>
                  </a:lnTo>
                  <a:lnTo>
                    <a:pt x="95123" y="76581"/>
                  </a:lnTo>
                  <a:lnTo>
                    <a:pt x="89281" y="84709"/>
                  </a:lnTo>
                  <a:lnTo>
                    <a:pt x="81915" y="91567"/>
                  </a:lnTo>
                  <a:lnTo>
                    <a:pt x="73406" y="96901"/>
                  </a:lnTo>
                  <a:lnTo>
                    <a:pt x="64008" y="100457"/>
                  </a:lnTo>
                  <a:lnTo>
                    <a:pt x="54102" y="102108"/>
                  </a:lnTo>
                  <a:lnTo>
                    <a:pt x="44323" y="101600"/>
                  </a:lnTo>
                  <a:lnTo>
                    <a:pt x="34544" y="99314"/>
                  </a:lnTo>
                  <a:lnTo>
                    <a:pt x="25400" y="95250"/>
                  </a:lnTo>
                  <a:lnTo>
                    <a:pt x="17272" y="89408"/>
                  </a:lnTo>
                  <a:lnTo>
                    <a:pt x="10414" y="82042"/>
                  </a:lnTo>
                  <a:lnTo>
                    <a:pt x="5080" y="73533"/>
                  </a:lnTo>
                  <a:lnTo>
                    <a:pt x="1524" y="64135"/>
                  </a:lnTo>
                  <a:lnTo>
                    <a:pt x="0" y="54356"/>
                  </a:lnTo>
                  <a:lnTo>
                    <a:pt x="381" y="44323"/>
                  </a:lnTo>
                  <a:lnTo>
                    <a:pt x="2540" y="34544"/>
                  </a:lnTo>
                  <a:lnTo>
                    <a:pt x="6731" y="25400"/>
                  </a:lnTo>
                  <a:lnTo>
                    <a:pt x="12573" y="17272"/>
                  </a:lnTo>
                  <a:lnTo>
                    <a:pt x="19939" y="10414"/>
                  </a:lnTo>
                  <a:lnTo>
                    <a:pt x="28448" y="5080"/>
                  </a:lnTo>
                  <a:lnTo>
                    <a:pt x="37846" y="1524"/>
                  </a:lnTo>
                  <a:lnTo>
                    <a:pt x="47625" y="0"/>
                  </a:lnTo>
                  <a:lnTo>
                    <a:pt x="57658" y="381"/>
                  </a:lnTo>
                  <a:lnTo>
                    <a:pt x="67310" y="2540"/>
                  </a:lnTo>
                  <a:lnTo>
                    <a:pt x="76454" y="6731"/>
                  </a:lnTo>
                  <a:lnTo>
                    <a:pt x="84582" y="12573"/>
                  </a:lnTo>
                  <a:lnTo>
                    <a:pt x="91440" y="19939"/>
                  </a:lnTo>
                  <a:lnTo>
                    <a:pt x="96774" y="28448"/>
                  </a:lnTo>
                  <a:lnTo>
                    <a:pt x="100330" y="37846"/>
                  </a:lnTo>
                  <a:lnTo>
                    <a:pt x="101981" y="4775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71747" y="6463151"/>
            <a:ext cx="101927" cy="101927"/>
            <a:chOff x="0" y="0"/>
            <a:chExt cx="101918" cy="101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981" cy="102108"/>
            </a:xfrm>
            <a:custGeom>
              <a:avLst/>
              <a:gdLst/>
              <a:ahLst/>
              <a:cxnLst/>
              <a:rect l="l" t="t" r="r" b="b"/>
              <a:pathLst>
                <a:path w="101981" h="102108">
                  <a:moveTo>
                    <a:pt x="101981" y="50927"/>
                  </a:moveTo>
                  <a:lnTo>
                    <a:pt x="101600" y="57658"/>
                  </a:lnTo>
                  <a:lnTo>
                    <a:pt x="99314" y="67437"/>
                  </a:lnTo>
                  <a:lnTo>
                    <a:pt x="95123" y="76581"/>
                  </a:lnTo>
                  <a:lnTo>
                    <a:pt x="89281" y="84709"/>
                  </a:lnTo>
                  <a:lnTo>
                    <a:pt x="81915" y="91567"/>
                  </a:lnTo>
                  <a:lnTo>
                    <a:pt x="73406" y="96901"/>
                  </a:lnTo>
                  <a:lnTo>
                    <a:pt x="64008" y="100457"/>
                  </a:lnTo>
                  <a:lnTo>
                    <a:pt x="54102" y="102108"/>
                  </a:lnTo>
                  <a:lnTo>
                    <a:pt x="44323" y="101600"/>
                  </a:lnTo>
                  <a:lnTo>
                    <a:pt x="34544" y="99314"/>
                  </a:lnTo>
                  <a:lnTo>
                    <a:pt x="25400" y="95250"/>
                  </a:lnTo>
                  <a:lnTo>
                    <a:pt x="17272" y="89408"/>
                  </a:lnTo>
                  <a:lnTo>
                    <a:pt x="10414" y="82042"/>
                  </a:lnTo>
                  <a:lnTo>
                    <a:pt x="5080" y="73533"/>
                  </a:lnTo>
                  <a:lnTo>
                    <a:pt x="1524" y="64135"/>
                  </a:lnTo>
                  <a:lnTo>
                    <a:pt x="0" y="54356"/>
                  </a:lnTo>
                  <a:lnTo>
                    <a:pt x="381" y="44323"/>
                  </a:lnTo>
                  <a:lnTo>
                    <a:pt x="2540" y="34544"/>
                  </a:lnTo>
                  <a:lnTo>
                    <a:pt x="6731" y="25400"/>
                  </a:lnTo>
                  <a:lnTo>
                    <a:pt x="12573" y="17272"/>
                  </a:lnTo>
                  <a:lnTo>
                    <a:pt x="19939" y="10414"/>
                  </a:lnTo>
                  <a:lnTo>
                    <a:pt x="28448" y="5080"/>
                  </a:lnTo>
                  <a:lnTo>
                    <a:pt x="37846" y="1524"/>
                  </a:lnTo>
                  <a:lnTo>
                    <a:pt x="47625" y="0"/>
                  </a:lnTo>
                  <a:lnTo>
                    <a:pt x="57658" y="381"/>
                  </a:lnTo>
                  <a:lnTo>
                    <a:pt x="67310" y="2540"/>
                  </a:lnTo>
                  <a:lnTo>
                    <a:pt x="76454" y="6731"/>
                  </a:lnTo>
                  <a:lnTo>
                    <a:pt x="84582" y="12573"/>
                  </a:lnTo>
                  <a:lnTo>
                    <a:pt x="91440" y="19939"/>
                  </a:lnTo>
                  <a:lnTo>
                    <a:pt x="96774" y="28448"/>
                  </a:lnTo>
                  <a:lnTo>
                    <a:pt x="100330" y="37846"/>
                  </a:lnTo>
                  <a:lnTo>
                    <a:pt x="101981" y="4775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71747" y="7853010"/>
            <a:ext cx="101927" cy="101927"/>
            <a:chOff x="0" y="0"/>
            <a:chExt cx="101918" cy="1019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981" cy="102108"/>
            </a:xfrm>
            <a:custGeom>
              <a:avLst/>
              <a:gdLst/>
              <a:ahLst/>
              <a:cxnLst/>
              <a:rect l="l" t="t" r="r" b="b"/>
              <a:pathLst>
                <a:path w="101981" h="102108">
                  <a:moveTo>
                    <a:pt x="101981" y="50927"/>
                  </a:moveTo>
                  <a:lnTo>
                    <a:pt x="101600" y="57658"/>
                  </a:lnTo>
                  <a:lnTo>
                    <a:pt x="99314" y="67437"/>
                  </a:lnTo>
                  <a:lnTo>
                    <a:pt x="95123" y="76581"/>
                  </a:lnTo>
                  <a:lnTo>
                    <a:pt x="89281" y="84709"/>
                  </a:lnTo>
                  <a:lnTo>
                    <a:pt x="81915" y="91567"/>
                  </a:lnTo>
                  <a:lnTo>
                    <a:pt x="73406" y="96901"/>
                  </a:lnTo>
                  <a:lnTo>
                    <a:pt x="64008" y="100457"/>
                  </a:lnTo>
                  <a:lnTo>
                    <a:pt x="54102" y="102108"/>
                  </a:lnTo>
                  <a:lnTo>
                    <a:pt x="44323" y="101600"/>
                  </a:lnTo>
                  <a:lnTo>
                    <a:pt x="34544" y="99314"/>
                  </a:lnTo>
                  <a:lnTo>
                    <a:pt x="25400" y="95250"/>
                  </a:lnTo>
                  <a:lnTo>
                    <a:pt x="17272" y="89408"/>
                  </a:lnTo>
                  <a:lnTo>
                    <a:pt x="10414" y="82042"/>
                  </a:lnTo>
                  <a:lnTo>
                    <a:pt x="5080" y="73533"/>
                  </a:lnTo>
                  <a:lnTo>
                    <a:pt x="1524" y="64135"/>
                  </a:lnTo>
                  <a:lnTo>
                    <a:pt x="0" y="54356"/>
                  </a:lnTo>
                  <a:lnTo>
                    <a:pt x="381" y="44323"/>
                  </a:lnTo>
                  <a:lnTo>
                    <a:pt x="2540" y="34544"/>
                  </a:lnTo>
                  <a:lnTo>
                    <a:pt x="6731" y="25400"/>
                  </a:lnTo>
                  <a:lnTo>
                    <a:pt x="12573" y="17272"/>
                  </a:lnTo>
                  <a:lnTo>
                    <a:pt x="19939" y="10414"/>
                  </a:lnTo>
                  <a:lnTo>
                    <a:pt x="28448" y="5080"/>
                  </a:lnTo>
                  <a:lnTo>
                    <a:pt x="37846" y="1524"/>
                  </a:lnTo>
                  <a:lnTo>
                    <a:pt x="47625" y="0"/>
                  </a:lnTo>
                  <a:lnTo>
                    <a:pt x="57658" y="381"/>
                  </a:lnTo>
                  <a:lnTo>
                    <a:pt x="67310" y="2540"/>
                  </a:lnTo>
                  <a:lnTo>
                    <a:pt x="76454" y="6731"/>
                  </a:lnTo>
                  <a:lnTo>
                    <a:pt x="84582" y="12573"/>
                  </a:lnTo>
                  <a:lnTo>
                    <a:pt x="91440" y="19939"/>
                  </a:lnTo>
                  <a:lnTo>
                    <a:pt x="96774" y="28448"/>
                  </a:lnTo>
                  <a:lnTo>
                    <a:pt x="100330" y="37846"/>
                  </a:lnTo>
                  <a:lnTo>
                    <a:pt x="101981" y="4775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60125" y="6792087"/>
            <a:ext cx="111185" cy="111185"/>
            <a:chOff x="0" y="0"/>
            <a:chExt cx="111189" cy="1111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252" cy="111125"/>
            </a:xfrm>
            <a:custGeom>
              <a:avLst/>
              <a:gdLst/>
              <a:ahLst/>
              <a:cxnLst/>
              <a:rect l="l" t="t" r="r" b="b"/>
              <a:pathLst>
                <a:path w="111252" h="111125">
                  <a:moveTo>
                    <a:pt x="111252" y="55626"/>
                  </a:moveTo>
                  <a:lnTo>
                    <a:pt x="110871" y="62865"/>
                  </a:lnTo>
                  <a:lnTo>
                    <a:pt x="110109" y="66421"/>
                  </a:lnTo>
                  <a:lnTo>
                    <a:pt x="108331" y="73533"/>
                  </a:lnTo>
                  <a:lnTo>
                    <a:pt x="102616" y="75184"/>
                  </a:lnTo>
                  <a:lnTo>
                    <a:pt x="106934" y="76962"/>
                  </a:lnTo>
                  <a:lnTo>
                    <a:pt x="103886" y="83566"/>
                  </a:lnTo>
                  <a:lnTo>
                    <a:pt x="101854" y="86614"/>
                  </a:lnTo>
                  <a:lnTo>
                    <a:pt x="97536" y="92456"/>
                  </a:lnTo>
                  <a:lnTo>
                    <a:pt x="94996" y="94996"/>
                  </a:lnTo>
                  <a:lnTo>
                    <a:pt x="89662" y="99822"/>
                  </a:lnTo>
                  <a:lnTo>
                    <a:pt x="86614" y="101854"/>
                  </a:lnTo>
                  <a:lnTo>
                    <a:pt x="80391" y="105537"/>
                  </a:lnTo>
                  <a:lnTo>
                    <a:pt x="75184" y="102616"/>
                  </a:lnTo>
                  <a:lnTo>
                    <a:pt x="76962" y="106934"/>
                  </a:lnTo>
                  <a:lnTo>
                    <a:pt x="70104" y="109347"/>
                  </a:lnTo>
                  <a:lnTo>
                    <a:pt x="65659" y="105537"/>
                  </a:lnTo>
                  <a:lnTo>
                    <a:pt x="66548" y="110109"/>
                  </a:lnTo>
                  <a:lnTo>
                    <a:pt x="59309" y="111125"/>
                  </a:lnTo>
                  <a:lnTo>
                    <a:pt x="55626" y="106553"/>
                  </a:lnTo>
                  <a:lnTo>
                    <a:pt x="55626" y="111125"/>
                  </a:lnTo>
                  <a:lnTo>
                    <a:pt x="48387" y="110744"/>
                  </a:lnTo>
                  <a:lnTo>
                    <a:pt x="45720" y="105537"/>
                  </a:lnTo>
                  <a:lnTo>
                    <a:pt x="44831" y="110109"/>
                  </a:lnTo>
                  <a:lnTo>
                    <a:pt x="37719" y="108331"/>
                  </a:lnTo>
                  <a:lnTo>
                    <a:pt x="36068" y="102616"/>
                  </a:lnTo>
                  <a:lnTo>
                    <a:pt x="34290" y="106934"/>
                  </a:lnTo>
                  <a:lnTo>
                    <a:pt x="27686" y="103886"/>
                  </a:lnTo>
                  <a:lnTo>
                    <a:pt x="24638" y="101854"/>
                  </a:lnTo>
                  <a:lnTo>
                    <a:pt x="18796" y="97536"/>
                  </a:lnTo>
                  <a:lnTo>
                    <a:pt x="16256" y="94996"/>
                  </a:lnTo>
                  <a:lnTo>
                    <a:pt x="11430" y="89535"/>
                  </a:lnTo>
                  <a:lnTo>
                    <a:pt x="9398" y="86487"/>
                  </a:lnTo>
                  <a:lnTo>
                    <a:pt x="5588" y="80264"/>
                  </a:lnTo>
                  <a:lnTo>
                    <a:pt x="8509" y="75057"/>
                  </a:lnTo>
                  <a:lnTo>
                    <a:pt x="4191" y="76835"/>
                  </a:lnTo>
                  <a:lnTo>
                    <a:pt x="1778" y="69977"/>
                  </a:lnTo>
                  <a:lnTo>
                    <a:pt x="1016" y="66421"/>
                  </a:lnTo>
                  <a:lnTo>
                    <a:pt x="0" y="59182"/>
                  </a:lnTo>
                  <a:lnTo>
                    <a:pt x="4572" y="55626"/>
                  </a:lnTo>
                  <a:lnTo>
                    <a:pt x="0" y="55626"/>
                  </a:lnTo>
                  <a:lnTo>
                    <a:pt x="381" y="48387"/>
                  </a:lnTo>
                  <a:lnTo>
                    <a:pt x="5588" y="45593"/>
                  </a:lnTo>
                  <a:lnTo>
                    <a:pt x="1016" y="44704"/>
                  </a:lnTo>
                  <a:lnTo>
                    <a:pt x="2794" y="37719"/>
                  </a:lnTo>
                  <a:lnTo>
                    <a:pt x="8509" y="36068"/>
                  </a:lnTo>
                  <a:lnTo>
                    <a:pt x="4191" y="34290"/>
                  </a:lnTo>
                  <a:lnTo>
                    <a:pt x="7366" y="27686"/>
                  </a:lnTo>
                  <a:lnTo>
                    <a:pt x="13208" y="27178"/>
                  </a:lnTo>
                  <a:lnTo>
                    <a:pt x="9398" y="24638"/>
                  </a:lnTo>
                  <a:lnTo>
                    <a:pt x="13716" y="18796"/>
                  </a:lnTo>
                  <a:lnTo>
                    <a:pt x="19558" y="19431"/>
                  </a:lnTo>
                  <a:lnTo>
                    <a:pt x="16256" y="16129"/>
                  </a:lnTo>
                  <a:lnTo>
                    <a:pt x="21717" y="11430"/>
                  </a:lnTo>
                  <a:lnTo>
                    <a:pt x="24765" y="9398"/>
                  </a:lnTo>
                  <a:lnTo>
                    <a:pt x="30988" y="5588"/>
                  </a:lnTo>
                  <a:lnTo>
                    <a:pt x="36195" y="8509"/>
                  </a:lnTo>
                  <a:lnTo>
                    <a:pt x="34290" y="4191"/>
                  </a:lnTo>
                  <a:lnTo>
                    <a:pt x="41148" y="1778"/>
                  </a:lnTo>
                  <a:lnTo>
                    <a:pt x="45593" y="5588"/>
                  </a:lnTo>
                  <a:lnTo>
                    <a:pt x="44704" y="1016"/>
                  </a:lnTo>
                  <a:lnTo>
                    <a:pt x="51943" y="0"/>
                  </a:lnTo>
                  <a:lnTo>
                    <a:pt x="55626" y="4572"/>
                  </a:lnTo>
                  <a:lnTo>
                    <a:pt x="55626" y="0"/>
                  </a:lnTo>
                  <a:lnTo>
                    <a:pt x="62865" y="381"/>
                  </a:lnTo>
                  <a:lnTo>
                    <a:pt x="65532" y="5588"/>
                  </a:lnTo>
                  <a:lnTo>
                    <a:pt x="66421" y="1016"/>
                  </a:lnTo>
                  <a:lnTo>
                    <a:pt x="73533" y="2794"/>
                  </a:lnTo>
                  <a:lnTo>
                    <a:pt x="75184" y="8509"/>
                  </a:lnTo>
                  <a:lnTo>
                    <a:pt x="76962" y="4191"/>
                  </a:lnTo>
                  <a:lnTo>
                    <a:pt x="83566" y="7239"/>
                  </a:lnTo>
                  <a:lnTo>
                    <a:pt x="86614" y="9271"/>
                  </a:lnTo>
                  <a:lnTo>
                    <a:pt x="92456" y="13589"/>
                  </a:lnTo>
                  <a:lnTo>
                    <a:pt x="94996" y="16129"/>
                  </a:lnTo>
                  <a:lnTo>
                    <a:pt x="99822" y="21463"/>
                  </a:lnTo>
                  <a:lnTo>
                    <a:pt x="98044" y="27051"/>
                  </a:lnTo>
                  <a:lnTo>
                    <a:pt x="101854" y="24511"/>
                  </a:lnTo>
                  <a:lnTo>
                    <a:pt x="105537" y="30734"/>
                  </a:lnTo>
                  <a:lnTo>
                    <a:pt x="102616" y="35941"/>
                  </a:lnTo>
                  <a:lnTo>
                    <a:pt x="106934" y="34163"/>
                  </a:lnTo>
                  <a:lnTo>
                    <a:pt x="109347" y="41021"/>
                  </a:lnTo>
                  <a:lnTo>
                    <a:pt x="105537" y="45466"/>
                  </a:lnTo>
                  <a:lnTo>
                    <a:pt x="110109" y="44577"/>
                  </a:lnTo>
                  <a:lnTo>
                    <a:pt x="111125" y="51816"/>
                  </a:lnTo>
                  <a:lnTo>
                    <a:pt x="106553" y="55499"/>
                  </a:lnTo>
                  <a:lnTo>
                    <a:pt x="111125" y="55499"/>
                  </a:lnTo>
                  <a:moveTo>
                    <a:pt x="101854" y="55499"/>
                  </a:moveTo>
                  <a:lnTo>
                    <a:pt x="101600" y="49530"/>
                  </a:lnTo>
                  <a:lnTo>
                    <a:pt x="100965" y="46609"/>
                  </a:lnTo>
                  <a:lnTo>
                    <a:pt x="99441" y="40767"/>
                  </a:lnTo>
                  <a:lnTo>
                    <a:pt x="98298" y="37973"/>
                  </a:lnTo>
                  <a:lnTo>
                    <a:pt x="95758" y="32512"/>
                  </a:lnTo>
                  <a:lnTo>
                    <a:pt x="94107" y="29972"/>
                  </a:lnTo>
                  <a:lnTo>
                    <a:pt x="90551" y="25146"/>
                  </a:lnTo>
                  <a:lnTo>
                    <a:pt x="91694" y="19685"/>
                  </a:lnTo>
                  <a:lnTo>
                    <a:pt x="88392" y="22987"/>
                  </a:lnTo>
                  <a:lnTo>
                    <a:pt x="83947" y="18923"/>
                  </a:lnTo>
                  <a:lnTo>
                    <a:pt x="83947" y="13335"/>
                  </a:lnTo>
                  <a:lnTo>
                    <a:pt x="81407" y="17145"/>
                  </a:lnTo>
                  <a:lnTo>
                    <a:pt x="76200" y="13970"/>
                  </a:lnTo>
                  <a:lnTo>
                    <a:pt x="73406" y="12827"/>
                  </a:lnTo>
                  <a:lnTo>
                    <a:pt x="67564" y="10795"/>
                  </a:lnTo>
                  <a:lnTo>
                    <a:pt x="64643" y="10160"/>
                  </a:lnTo>
                  <a:lnTo>
                    <a:pt x="58674" y="9271"/>
                  </a:lnTo>
                  <a:lnTo>
                    <a:pt x="55626" y="9271"/>
                  </a:lnTo>
                  <a:lnTo>
                    <a:pt x="49530" y="9525"/>
                  </a:lnTo>
                  <a:lnTo>
                    <a:pt x="46609" y="10160"/>
                  </a:lnTo>
                  <a:lnTo>
                    <a:pt x="40640" y="11684"/>
                  </a:lnTo>
                  <a:lnTo>
                    <a:pt x="37846" y="12827"/>
                  </a:lnTo>
                  <a:lnTo>
                    <a:pt x="32385" y="15367"/>
                  </a:lnTo>
                  <a:lnTo>
                    <a:pt x="27305" y="13208"/>
                  </a:lnTo>
                  <a:lnTo>
                    <a:pt x="29845" y="17018"/>
                  </a:lnTo>
                  <a:lnTo>
                    <a:pt x="25019" y="20574"/>
                  </a:lnTo>
                  <a:lnTo>
                    <a:pt x="22860" y="22733"/>
                  </a:lnTo>
                  <a:lnTo>
                    <a:pt x="18796" y="27178"/>
                  </a:lnTo>
                  <a:lnTo>
                    <a:pt x="17145" y="29718"/>
                  </a:lnTo>
                  <a:lnTo>
                    <a:pt x="13970" y="34925"/>
                  </a:lnTo>
                  <a:lnTo>
                    <a:pt x="12827" y="37719"/>
                  </a:lnTo>
                  <a:lnTo>
                    <a:pt x="10795" y="43434"/>
                  </a:lnTo>
                  <a:lnTo>
                    <a:pt x="10160" y="46482"/>
                  </a:lnTo>
                  <a:lnTo>
                    <a:pt x="9271" y="52451"/>
                  </a:lnTo>
                  <a:lnTo>
                    <a:pt x="9271" y="55499"/>
                  </a:lnTo>
                  <a:lnTo>
                    <a:pt x="9525" y="61595"/>
                  </a:lnTo>
                  <a:lnTo>
                    <a:pt x="5588" y="65532"/>
                  </a:lnTo>
                  <a:lnTo>
                    <a:pt x="10160" y="64643"/>
                  </a:lnTo>
                  <a:lnTo>
                    <a:pt x="11684" y="70485"/>
                  </a:lnTo>
                  <a:lnTo>
                    <a:pt x="12827" y="73279"/>
                  </a:lnTo>
                  <a:lnTo>
                    <a:pt x="15367" y="78740"/>
                  </a:lnTo>
                  <a:lnTo>
                    <a:pt x="13208" y="83820"/>
                  </a:lnTo>
                  <a:lnTo>
                    <a:pt x="17018" y="81280"/>
                  </a:lnTo>
                  <a:lnTo>
                    <a:pt x="20574" y="86106"/>
                  </a:lnTo>
                  <a:lnTo>
                    <a:pt x="19431" y="91567"/>
                  </a:lnTo>
                  <a:lnTo>
                    <a:pt x="22733" y="88265"/>
                  </a:lnTo>
                  <a:lnTo>
                    <a:pt x="27178" y="92329"/>
                  </a:lnTo>
                  <a:lnTo>
                    <a:pt x="27178" y="97917"/>
                  </a:lnTo>
                  <a:lnTo>
                    <a:pt x="29718" y="94107"/>
                  </a:lnTo>
                  <a:lnTo>
                    <a:pt x="34925" y="97282"/>
                  </a:lnTo>
                  <a:lnTo>
                    <a:pt x="37719" y="98425"/>
                  </a:lnTo>
                  <a:lnTo>
                    <a:pt x="43434" y="100457"/>
                  </a:lnTo>
                  <a:lnTo>
                    <a:pt x="46482" y="101092"/>
                  </a:lnTo>
                  <a:lnTo>
                    <a:pt x="52451" y="101981"/>
                  </a:lnTo>
                  <a:lnTo>
                    <a:pt x="55499" y="101981"/>
                  </a:lnTo>
                  <a:lnTo>
                    <a:pt x="61595" y="101600"/>
                  </a:lnTo>
                  <a:lnTo>
                    <a:pt x="64516" y="100965"/>
                  </a:lnTo>
                  <a:lnTo>
                    <a:pt x="70358" y="99441"/>
                  </a:lnTo>
                  <a:lnTo>
                    <a:pt x="73152" y="98298"/>
                  </a:lnTo>
                  <a:lnTo>
                    <a:pt x="78613" y="95758"/>
                  </a:lnTo>
                  <a:lnTo>
                    <a:pt x="83693" y="97917"/>
                  </a:lnTo>
                  <a:lnTo>
                    <a:pt x="81153" y="94107"/>
                  </a:lnTo>
                  <a:lnTo>
                    <a:pt x="85979" y="90551"/>
                  </a:lnTo>
                  <a:lnTo>
                    <a:pt x="91440" y="91694"/>
                  </a:lnTo>
                  <a:lnTo>
                    <a:pt x="88138" y="88392"/>
                  </a:lnTo>
                  <a:lnTo>
                    <a:pt x="92202" y="83947"/>
                  </a:lnTo>
                  <a:lnTo>
                    <a:pt x="97790" y="83947"/>
                  </a:lnTo>
                  <a:lnTo>
                    <a:pt x="93980" y="81407"/>
                  </a:lnTo>
                  <a:lnTo>
                    <a:pt x="97155" y="76200"/>
                  </a:lnTo>
                  <a:lnTo>
                    <a:pt x="98298" y="73406"/>
                  </a:lnTo>
                  <a:lnTo>
                    <a:pt x="100330" y="67691"/>
                  </a:lnTo>
                  <a:lnTo>
                    <a:pt x="105410" y="65659"/>
                  </a:lnTo>
                  <a:lnTo>
                    <a:pt x="100838" y="64770"/>
                  </a:lnTo>
                  <a:lnTo>
                    <a:pt x="101727" y="588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60125" y="5439289"/>
            <a:ext cx="111185" cy="111185"/>
            <a:chOff x="0" y="0"/>
            <a:chExt cx="111189" cy="1111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252" cy="111252"/>
            </a:xfrm>
            <a:custGeom>
              <a:avLst/>
              <a:gdLst/>
              <a:ahLst/>
              <a:cxnLst/>
              <a:rect l="l" t="t" r="r" b="b"/>
              <a:pathLst>
                <a:path w="111252" h="111252">
                  <a:moveTo>
                    <a:pt x="111252" y="55626"/>
                  </a:moveTo>
                  <a:lnTo>
                    <a:pt x="110871" y="62865"/>
                  </a:lnTo>
                  <a:lnTo>
                    <a:pt x="105664" y="65532"/>
                  </a:lnTo>
                  <a:lnTo>
                    <a:pt x="110236" y="66421"/>
                  </a:lnTo>
                  <a:lnTo>
                    <a:pt x="108458" y="73533"/>
                  </a:lnTo>
                  <a:lnTo>
                    <a:pt x="102743" y="75184"/>
                  </a:lnTo>
                  <a:lnTo>
                    <a:pt x="107061" y="76962"/>
                  </a:lnTo>
                  <a:lnTo>
                    <a:pt x="104013" y="83566"/>
                  </a:lnTo>
                  <a:lnTo>
                    <a:pt x="98171" y="84074"/>
                  </a:lnTo>
                  <a:lnTo>
                    <a:pt x="101981" y="86614"/>
                  </a:lnTo>
                  <a:lnTo>
                    <a:pt x="97663" y="92456"/>
                  </a:lnTo>
                  <a:lnTo>
                    <a:pt x="91821" y="91821"/>
                  </a:lnTo>
                  <a:lnTo>
                    <a:pt x="95123" y="95123"/>
                  </a:lnTo>
                  <a:lnTo>
                    <a:pt x="89789" y="99949"/>
                  </a:lnTo>
                  <a:lnTo>
                    <a:pt x="84201" y="98171"/>
                  </a:lnTo>
                  <a:lnTo>
                    <a:pt x="86741" y="101981"/>
                  </a:lnTo>
                  <a:lnTo>
                    <a:pt x="80518" y="105664"/>
                  </a:lnTo>
                  <a:lnTo>
                    <a:pt x="77089" y="107061"/>
                  </a:lnTo>
                  <a:lnTo>
                    <a:pt x="70231" y="109474"/>
                  </a:lnTo>
                  <a:lnTo>
                    <a:pt x="65786" y="105664"/>
                  </a:lnTo>
                  <a:lnTo>
                    <a:pt x="66675" y="110236"/>
                  </a:lnTo>
                  <a:lnTo>
                    <a:pt x="59436" y="111252"/>
                  </a:lnTo>
                  <a:lnTo>
                    <a:pt x="55753" y="106680"/>
                  </a:lnTo>
                  <a:lnTo>
                    <a:pt x="55753" y="111252"/>
                  </a:lnTo>
                  <a:lnTo>
                    <a:pt x="48514" y="110871"/>
                  </a:lnTo>
                  <a:lnTo>
                    <a:pt x="45847" y="105664"/>
                  </a:lnTo>
                  <a:lnTo>
                    <a:pt x="44958" y="110236"/>
                  </a:lnTo>
                  <a:lnTo>
                    <a:pt x="37846" y="108458"/>
                  </a:lnTo>
                  <a:lnTo>
                    <a:pt x="36195" y="102743"/>
                  </a:lnTo>
                  <a:lnTo>
                    <a:pt x="34417" y="107061"/>
                  </a:lnTo>
                  <a:lnTo>
                    <a:pt x="27813" y="104013"/>
                  </a:lnTo>
                  <a:lnTo>
                    <a:pt x="24765" y="101981"/>
                  </a:lnTo>
                  <a:lnTo>
                    <a:pt x="18923" y="97663"/>
                  </a:lnTo>
                  <a:lnTo>
                    <a:pt x="19558" y="91821"/>
                  </a:lnTo>
                  <a:lnTo>
                    <a:pt x="16256" y="95123"/>
                  </a:lnTo>
                  <a:lnTo>
                    <a:pt x="11430" y="89535"/>
                  </a:lnTo>
                  <a:lnTo>
                    <a:pt x="13208" y="83947"/>
                  </a:lnTo>
                  <a:lnTo>
                    <a:pt x="9398" y="86487"/>
                  </a:lnTo>
                  <a:lnTo>
                    <a:pt x="5715" y="80264"/>
                  </a:lnTo>
                  <a:lnTo>
                    <a:pt x="8636" y="75057"/>
                  </a:lnTo>
                  <a:lnTo>
                    <a:pt x="4318" y="76835"/>
                  </a:lnTo>
                  <a:lnTo>
                    <a:pt x="1905" y="69977"/>
                  </a:lnTo>
                  <a:lnTo>
                    <a:pt x="5715" y="65532"/>
                  </a:lnTo>
                  <a:lnTo>
                    <a:pt x="1143" y="66421"/>
                  </a:lnTo>
                  <a:lnTo>
                    <a:pt x="0" y="59182"/>
                  </a:lnTo>
                  <a:lnTo>
                    <a:pt x="4572" y="55626"/>
                  </a:lnTo>
                  <a:lnTo>
                    <a:pt x="0" y="55626"/>
                  </a:lnTo>
                  <a:lnTo>
                    <a:pt x="381" y="48387"/>
                  </a:lnTo>
                  <a:lnTo>
                    <a:pt x="5588" y="45593"/>
                  </a:lnTo>
                  <a:lnTo>
                    <a:pt x="1016" y="44704"/>
                  </a:lnTo>
                  <a:lnTo>
                    <a:pt x="2794" y="37719"/>
                  </a:lnTo>
                  <a:lnTo>
                    <a:pt x="8509" y="36068"/>
                  </a:lnTo>
                  <a:lnTo>
                    <a:pt x="4191" y="34290"/>
                  </a:lnTo>
                  <a:lnTo>
                    <a:pt x="7366" y="27686"/>
                  </a:lnTo>
                  <a:lnTo>
                    <a:pt x="9398" y="24765"/>
                  </a:lnTo>
                  <a:lnTo>
                    <a:pt x="13716" y="18923"/>
                  </a:lnTo>
                  <a:lnTo>
                    <a:pt x="19558" y="19558"/>
                  </a:lnTo>
                  <a:lnTo>
                    <a:pt x="16256" y="16256"/>
                  </a:lnTo>
                  <a:lnTo>
                    <a:pt x="21717" y="11430"/>
                  </a:lnTo>
                  <a:lnTo>
                    <a:pt x="27305" y="13208"/>
                  </a:lnTo>
                  <a:lnTo>
                    <a:pt x="24765" y="9398"/>
                  </a:lnTo>
                  <a:lnTo>
                    <a:pt x="30988" y="5715"/>
                  </a:lnTo>
                  <a:lnTo>
                    <a:pt x="34290" y="4191"/>
                  </a:lnTo>
                  <a:lnTo>
                    <a:pt x="41148" y="1778"/>
                  </a:lnTo>
                  <a:lnTo>
                    <a:pt x="45593" y="5588"/>
                  </a:lnTo>
                  <a:lnTo>
                    <a:pt x="44704" y="1016"/>
                  </a:lnTo>
                  <a:lnTo>
                    <a:pt x="51943" y="0"/>
                  </a:lnTo>
                  <a:lnTo>
                    <a:pt x="55626" y="4572"/>
                  </a:lnTo>
                  <a:lnTo>
                    <a:pt x="55626" y="0"/>
                  </a:lnTo>
                  <a:lnTo>
                    <a:pt x="62865" y="381"/>
                  </a:lnTo>
                  <a:lnTo>
                    <a:pt x="65532" y="5588"/>
                  </a:lnTo>
                  <a:lnTo>
                    <a:pt x="66421" y="1016"/>
                  </a:lnTo>
                  <a:lnTo>
                    <a:pt x="73533" y="2794"/>
                  </a:lnTo>
                  <a:lnTo>
                    <a:pt x="76962" y="4191"/>
                  </a:lnTo>
                  <a:lnTo>
                    <a:pt x="83566" y="7239"/>
                  </a:lnTo>
                  <a:lnTo>
                    <a:pt x="86614" y="9271"/>
                  </a:lnTo>
                  <a:lnTo>
                    <a:pt x="92456" y="13589"/>
                  </a:lnTo>
                  <a:lnTo>
                    <a:pt x="91821" y="19431"/>
                  </a:lnTo>
                  <a:lnTo>
                    <a:pt x="95123" y="16129"/>
                  </a:lnTo>
                  <a:lnTo>
                    <a:pt x="99949" y="21463"/>
                  </a:lnTo>
                  <a:lnTo>
                    <a:pt x="98171" y="27051"/>
                  </a:lnTo>
                  <a:lnTo>
                    <a:pt x="101981" y="24511"/>
                  </a:lnTo>
                  <a:lnTo>
                    <a:pt x="105664" y="30734"/>
                  </a:lnTo>
                  <a:lnTo>
                    <a:pt x="107061" y="34163"/>
                  </a:lnTo>
                  <a:lnTo>
                    <a:pt x="109474" y="41021"/>
                  </a:lnTo>
                  <a:lnTo>
                    <a:pt x="110236" y="44577"/>
                  </a:lnTo>
                  <a:lnTo>
                    <a:pt x="111252" y="51816"/>
                  </a:lnTo>
                  <a:lnTo>
                    <a:pt x="106680" y="55499"/>
                  </a:lnTo>
                  <a:lnTo>
                    <a:pt x="111252" y="55499"/>
                  </a:lnTo>
                  <a:moveTo>
                    <a:pt x="101981" y="55499"/>
                  </a:moveTo>
                  <a:lnTo>
                    <a:pt x="101600" y="49530"/>
                  </a:lnTo>
                  <a:lnTo>
                    <a:pt x="105537" y="45593"/>
                  </a:lnTo>
                  <a:lnTo>
                    <a:pt x="100965" y="46482"/>
                  </a:lnTo>
                  <a:lnTo>
                    <a:pt x="99441" y="40640"/>
                  </a:lnTo>
                  <a:lnTo>
                    <a:pt x="102616" y="36068"/>
                  </a:lnTo>
                  <a:lnTo>
                    <a:pt x="98298" y="37846"/>
                  </a:lnTo>
                  <a:lnTo>
                    <a:pt x="95758" y="32385"/>
                  </a:lnTo>
                  <a:lnTo>
                    <a:pt x="94107" y="29845"/>
                  </a:lnTo>
                  <a:lnTo>
                    <a:pt x="90551" y="25019"/>
                  </a:lnTo>
                  <a:lnTo>
                    <a:pt x="88392" y="22860"/>
                  </a:lnTo>
                  <a:lnTo>
                    <a:pt x="83947" y="18796"/>
                  </a:lnTo>
                  <a:lnTo>
                    <a:pt x="83947" y="13208"/>
                  </a:lnTo>
                  <a:lnTo>
                    <a:pt x="81407" y="17018"/>
                  </a:lnTo>
                  <a:lnTo>
                    <a:pt x="76200" y="13843"/>
                  </a:lnTo>
                  <a:lnTo>
                    <a:pt x="75057" y="8509"/>
                  </a:lnTo>
                  <a:lnTo>
                    <a:pt x="73279" y="12827"/>
                  </a:lnTo>
                  <a:lnTo>
                    <a:pt x="67564" y="10795"/>
                  </a:lnTo>
                  <a:lnTo>
                    <a:pt x="64643" y="10160"/>
                  </a:lnTo>
                  <a:lnTo>
                    <a:pt x="58674" y="9271"/>
                  </a:lnTo>
                  <a:lnTo>
                    <a:pt x="55626" y="9271"/>
                  </a:lnTo>
                  <a:lnTo>
                    <a:pt x="49530" y="9525"/>
                  </a:lnTo>
                  <a:lnTo>
                    <a:pt x="46609" y="10160"/>
                  </a:lnTo>
                  <a:lnTo>
                    <a:pt x="40640" y="11684"/>
                  </a:lnTo>
                  <a:lnTo>
                    <a:pt x="36068" y="8509"/>
                  </a:lnTo>
                  <a:lnTo>
                    <a:pt x="37846" y="12827"/>
                  </a:lnTo>
                  <a:lnTo>
                    <a:pt x="32385" y="15367"/>
                  </a:lnTo>
                  <a:lnTo>
                    <a:pt x="29845" y="17018"/>
                  </a:lnTo>
                  <a:lnTo>
                    <a:pt x="25019" y="20574"/>
                  </a:lnTo>
                  <a:lnTo>
                    <a:pt x="22860" y="22733"/>
                  </a:lnTo>
                  <a:lnTo>
                    <a:pt x="18796" y="27178"/>
                  </a:lnTo>
                  <a:lnTo>
                    <a:pt x="13208" y="27178"/>
                  </a:lnTo>
                  <a:lnTo>
                    <a:pt x="17018" y="29718"/>
                  </a:lnTo>
                  <a:lnTo>
                    <a:pt x="13843" y="34925"/>
                  </a:lnTo>
                  <a:lnTo>
                    <a:pt x="12700" y="37719"/>
                  </a:lnTo>
                  <a:lnTo>
                    <a:pt x="10668" y="43434"/>
                  </a:lnTo>
                  <a:lnTo>
                    <a:pt x="10033" y="46355"/>
                  </a:lnTo>
                  <a:lnTo>
                    <a:pt x="9144" y="52324"/>
                  </a:lnTo>
                  <a:lnTo>
                    <a:pt x="9144" y="55372"/>
                  </a:lnTo>
                  <a:lnTo>
                    <a:pt x="9398" y="61468"/>
                  </a:lnTo>
                  <a:lnTo>
                    <a:pt x="10033" y="64389"/>
                  </a:lnTo>
                  <a:lnTo>
                    <a:pt x="11557" y="70231"/>
                  </a:lnTo>
                  <a:lnTo>
                    <a:pt x="12700" y="73025"/>
                  </a:lnTo>
                  <a:lnTo>
                    <a:pt x="15240" y="78486"/>
                  </a:lnTo>
                  <a:lnTo>
                    <a:pt x="16891" y="81026"/>
                  </a:lnTo>
                  <a:lnTo>
                    <a:pt x="20447" y="85852"/>
                  </a:lnTo>
                  <a:lnTo>
                    <a:pt x="22606" y="88011"/>
                  </a:lnTo>
                  <a:lnTo>
                    <a:pt x="27051" y="92075"/>
                  </a:lnTo>
                  <a:lnTo>
                    <a:pt x="27051" y="97663"/>
                  </a:lnTo>
                  <a:lnTo>
                    <a:pt x="29591" y="93853"/>
                  </a:lnTo>
                  <a:lnTo>
                    <a:pt x="34798" y="97028"/>
                  </a:lnTo>
                  <a:lnTo>
                    <a:pt x="37592" y="98171"/>
                  </a:lnTo>
                  <a:lnTo>
                    <a:pt x="43307" y="100203"/>
                  </a:lnTo>
                  <a:lnTo>
                    <a:pt x="46355" y="100838"/>
                  </a:lnTo>
                  <a:lnTo>
                    <a:pt x="52324" y="101727"/>
                  </a:lnTo>
                  <a:lnTo>
                    <a:pt x="55372" y="101727"/>
                  </a:lnTo>
                  <a:lnTo>
                    <a:pt x="61595" y="101600"/>
                  </a:lnTo>
                  <a:lnTo>
                    <a:pt x="64643" y="100965"/>
                  </a:lnTo>
                  <a:lnTo>
                    <a:pt x="70485" y="99441"/>
                  </a:lnTo>
                  <a:lnTo>
                    <a:pt x="75057" y="102616"/>
                  </a:lnTo>
                  <a:lnTo>
                    <a:pt x="73279" y="98298"/>
                  </a:lnTo>
                  <a:lnTo>
                    <a:pt x="78740" y="95758"/>
                  </a:lnTo>
                  <a:lnTo>
                    <a:pt x="81280" y="94107"/>
                  </a:lnTo>
                  <a:lnTo>
                    <a:pt x="86106" y="90551"/>
                  </a:lnTo>
                  <a:lnTo>
                    <a:pt x="88265" y="88392"/>
                  </a:lnTo>
                  <a:lnTo>
                    <a:pt x="92329" y="83947"/>
                  </a:lnTo>
                  <a:lnTo>
                    <a:pt x="93980" y="81407"/>
                  </a:lnTo>
                  <a:lnTo>
                    <a:pt x="97155" y="76200"/>
                  </a:lnTo>
                  <a:lnTo>
                    <a:pt x="98298" y="73406"/>
                  </a:lnTo>
                  <a:lnTo>
                    <a:pt x="100330" y="67691"/>
                  </a:lnTo>
                  <a:lnTo>
                    <a:pt x="100965" y="64770"/>
                  </a:lnTo>
                  <a:lnTo>
                    <a:pt x="101854" y="588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60125" y="2566911"/>
            <a:ext cx="111185" cy="111185"/>
            <a:chOff x="0" y="0"/>
            <a:chExt cx="111189" cy="11118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252" cy="111252"/>
            </a:xfrm>
            <a:custGeom>
              <a:avLst/>
              <a:gdLst/>
              <a:ahLst/>
              <a:cxnLst/>
              <a:rect l="l" t="t" r="r" b="b"/>
              <a:pathLst>
                <a:path w="111252" h="111252">
                  <a:moveTo>
                    <a:pt x="111252" y="55626"/>
                  </a:moveTo>
                  <a:lnTo>
                    <a:pt x="110871" y="62865"/>
                  </a:lnTo>
                  <a:lnTo>
                    <a:pt x="105664" y="65532"/>
                  </a:lnTo>
                  <a:lnTo>
                    <a:pt x="110236" y="66421"/>
                  </a:lnTo>
                  <a:lnTo>
                    <a:pt x="108458" y="73533"/>
                  </a:lnTo>
                  <a:lnTo>
                    <a:pt x="107061" y="76962"/>
                  </a:lnTo>
                  <a:lnTo>
                    <a:pt x="104013" y="83566"/>
                  </a:lnTo>
                  <a:lnTo>
                    <a:pt x="98171" y="84074"/>
                  </a:lnTo>
                  <a:lnTo>
                    <a:pt x="101981" y="86614"/>
                  </a:lnTo>
                  <a:lnTo>
                    <a:pt x="97663" y="92456"/>
                  </a:lnTo>
                  <a:lnTo>
                    <a:pt x="91821" y="91821"/>
                  </a:lnTo>
                  <a:lnTo>
                    <a:pt x="95123" y="95123"/>
                  </a:lnTo>
                  <a:lnTo>
                    <a:pt x="89789" y="99949"/>
                  </a:lnTo>
                  <a:lnTo>
                    <a:pt x="84201" y="98171"/>
                  </a:lnTo>
                  <a:lnTo>
                    <a:pt x="86741" y="101981"/>
                  </a:lnTo>
                  <a:lnTo>
                    <a:pt x="80518" y="105664"/>
                  </a:lnTo>
                  <a:lnTo>
                    <a:pt x="77089" y="107061"/>
                  </a:lnTo>
                  <a:lnTo>
                    <a:pt x="70231" y="109474"/>
                  </a:lnTo>
                  <a:lnTo>
                    <a:pt x="65786" y="105664"/>
                  </a:lnTo>
                  <a:lnTo>
                    <a:pt x="66675" y="110236"/>
                  </a:lnTo>
                  <a:lnTo>
                    <a:pt x="59436" y="111252"/>
                  </a:lnTo>
                  <a:lnTo>
                    <a:pt x="55753" y="106680"/>
                  </a:lnTo>
                  <a:lnTo>
                    <a:pt x="55753" y="111252"/>
                  </a:lnTo>
                  <a:lnTo>
                    <a:pt x="48514" y="110871"/>
                  </a:lnTo>
                  <a:lnTo>
                    <a:pt x="45847" y="105664"/>
                  </a:lnTo>
                  <a:lnTo>
                    <a:pt x="44958" y="110236"/>
                  </a:lnTo>
                  <a:lnTo>
                    <a:pt x="37846" y="108458"/>
                  </a:lnTo>
                  <a:lnTo>
                    <a:pt x="36195" y="102743"/>
                  </a:lnTo>
                  <a:lnTo>
                    <a:pt x="34417" y="107061"/>
                  </a:lnTo>
                  <a:lnTo>
                    <a:pt x="27813" y="104013"/>
                  </a:lnTo>
                  <a:lnTo>
                    <a:pt x="27305" y="98171"/>
                  </a:lnTo>
                  <a:lnTo>
                    <a:pt x="24765" y="101981"/>
                  </a:lnTo>
                  <a:lnTo>
                    <a:pt x="18923" y="97663"/>
                  </a:lnTo>
                  <a:lnTo>
                    <a:pt x="19558" y="91821"/>
                  </a:lnTo>
                  <a:lnTo>
                    <a:pt x="16256" y="95123"/>
                  </a:lnTo>
                  <a:lnTo>
                    <a:pt x="11430" y="89535"/>
                  </a:lnTo>
                  <a:lnTo>
                    <a:pt x="13208" y="83947"/>
                  </a:lnTo>
                  <a:lnTo>
                    <a:pt x="9398" y="86487"/>
                  </a:lnTo>
                  <a:lnTo>
                    <a:pt x="5715" y="80264"/>
                  </a:lnTo>
                  <a:lnTo>
                    <a:pt x="8636" y="75057"/>
                  </a:lnTo>
                  <a:lnTo>
                    <a:pt x="4318" y="76835"/>
                  </a:lnTo>
                  <a:lnTo>
                    <a:pt x="1905" y="69977"/>
                  </a:lnTo>
                  <a:lnTo>
                    <a:pt x="5715" y="65532"/>
                  </a:lnTo>
                  <a:lnTo>
                    <a:pt x="1143" y="66421"/>
                  </a:lnTo>
                  <a:lnTo>
                    <a:pt x="0" y="59182"/>
                  </a:lnTo>
                  <a:lnTo>
                    <a:pt x="4572" y="55626"/>
                  </a:lnTo>
                  <a:lnTo>
                    <a:pt x="0" y="55626"/>
                  </a:lnTo>
                  <a:lnTo>
                    <a:pt x="381" y="48387"/>
                  </a:lnTo>
                  <a:lnTo>
                    <a:pt x="5588" y="45593"/>
                  </a:lnTo>
                  <a:lnTo>
                    <a:pt x="1016" y="44704"/>
                  </a:lnTo>
                  <a:lnTo>
                    <a:pt x="2794" y="37719"/>
                  </a:lnTo>
                  <a:lnTo>
                    <a:pt x="8509" y="36068"/>
                  </a:lnTo>
                  <a:lnTo>
                    <a:pt x="4191" y="34290"/>
                  </a:lnTo>
                  <a:lnTo>
                    <a:pt x="7366" y="27686"/>
                  </a:lnTo>
                  <a:lnTo>
                    <a:pt x="13208" y="27178"/>
                  </a:lnTo>
                  <a:lnTo>
                    <a:pt x="9398" y="24638"/>
                  </a:lnTo>
                  <a:lnTo>
                    <a:pt x="13716" y="18796"/>
                  </a:lnTo>
                  <a:lnTo>
                    <a:pt x="19558" y="19431"/>
                  </a:lnTo>
                  <a:lnTo>
                    <a:pt x="16256" y="16129"/>
                  </a:lnTo>
                  <a:lnTo>
                    <a:pt x="21717" y="11430"/>
                  </a:lnTo>
                  <a:lnTo>
                    <a:pt x="24765" y="9398"/>
                  </a:lnTo>
                  <a:lnTo>
                    <a:pt x="30988" y="5588"/>
                  </a:lnTo>
                  <a:lnTo>
                    <a:pt x="36195" y="8509"/>
                  </a:lnTo>
                  <a:lnTo>
                    <a:pt x="34290" y="4191"/>
                  </a:lnTo>
                  <a:lnTo>
                    <a:pt x="41148" y="1778"/>
                  </a:lnTo>
                  <a:lnTo>
                    <a:pt x="45593" y="5588"/>
                  </a:lnTo>
                  <a:lnTo>
                    <a:pt x="44704" y="1016"/>
                  </a:lnTo>
                  <a:lnTo>
                    <a:pt x="51943" y="0"/>
                  </a:lnTo>
                  <a:lnTo>
                    <a:pt x="55626" y="4572"/>
                  </a:lnTo>
                  <a:lnTo>
                    <a:pt x="55626" y="0"/>
                  </a:lnTo>
                  <a:lnTo>
                    <a:pt x="62865" y="381"/>
                  </a:lnTo>
                  <a:lnTo>
                    <a:pt x="65532" y="5588"/>
                  </a:lnTo>
                  <a:lnTo>
                    <a:pt x="66421" y="1016"/>
                  </a:lnTo>
                  <a:lnTo>
                    <a:pt x="73533" y="2794"/>
                  </a:lnTo>
                  <a:lnTo>
                    <a:pt x="76962" y="4191"/>
                  </a:lnTo>
                  <a:lnTo>
                    <a:pt x="83566" y="7239"/>
                  </a:lnTo>
                  <a:lnTo>
                    <a:pt x="86614" y="9271"/>
                  </a:lnTo>
                  <a:lnTo>
                    <a:pt x="92456" y="13589"/>
                  </a:lnTo>
                  <a:lnTo>
                    <a:pt x="91821" y="19431"/>
                  </a:lnTo>
                  <a:lnTo>
                    <a:pt x="95123" y="16129"/>
                  </a:lnTo>
                  <a:lnTo>
                    <a:pt x="99949" y="21463"/>
                  </a:lnTo>
                  <a:lnTo>
                    <a:pt x="98171" y="27051"/>
                  </a:lnTo>
                  <a:lnTo>
                    <a:pt x="101981" y="24511"/>
                  </a:lnTo>
                  <a:lnTo>
                    <a:pt x="105664" y="30734"/>
                  </a:lnTo>
                  <a:lnTo>
                    <a:pt x="102743" y="35941"/>
                  </a:lnTo>
                  <a:lnTo>
                    <a:pt x="107061" y="34163"/>
                  </a:lnTo>
                  <a:lnTo>
                    <a:pt x="109474" y="41021"/>
                  </a:lnTo>
                  <a:lnTo>
                    <a:pt x="110236" y="44577"/>
                  </a:lnTo>
                  <a:lnTo>
                    <a:pt x="111252" y="51816"/>
                  </a:lnTo>
                  <a:lnTo>
                    <a:pt x="106680" y="55499"/>
                  </a:lnTo>
                  <a:lnTo>
                    <a:pt x="111252" y="55499"/>
                  </a:lnTo>
                  <a:moveTo>
                    <a:pt x="101981" y="55499"/>
                  </a:moveTo>
                  <a:lnTo>
                    <a:pt x="101600" y="49530"/>
                  </a:lnTo>
                  <a:lnTo>
                    <a:pt x="105537" y="45593"/>
                  </a:lnTo>
                  <a:lnTo>
                    <a:pt x="100965" y="46482"/>
                  </a:lnTo>
                  <a:lnTo>
                    <a:pt x="99441" y="40640"/>
                  </a:lnTo>
                  <a:lnTo>
                    <a:pt x="98298" y="37846"/>
                  </a:lnTo>
                  <a:lnTo>
                    <a:pt x="95758" y="32385"/>
                  </a:lnTo>
                  <a:lnTo>
                    <a:pt x="94107" y="29845"/>
                  </a:lnTo>
                  <a:lnTo>
                    <a:pt x="90551" y="25019"/>
                  </a:lnTo>
                  <a:lnTo>
                    <a:pt x="88392" y="22860"/>
                  </a:lnTo>
                  <a:lnTo>
                    <a:pt x="83947" y="18796"/>
                  </a:lnTo>
                  <a:lnTo>
                    <a:pt x="83947" y="13208"/>
                  </a:lnTo>
                  <a:lnTo>
                    <a:pt x="81407" y="17018"/>
                  </a:lnTo>
                  <a:lnTo>
                    <a:pt x="76200" y="13843"/>
                  </a:lnTo>
                  <a:lnTo>
                    <a:pt x="75057" y="8509"/>
                  </a:lnTo>
                  <a:lnTo>
                    <a:pt x="73279" y="12827"/>
                  </a:lnTo>
                  <a:lnTo>
                    <a:pt x="67564" y="10795"/>
                  </a:lnTo>
                  <a:lnTo>
                    <a:pt x="64643" y="10160"/>
                  </a:lnTo>
                  <a:lnTo>
                    <a:pt x="58674" y="9271"/>
                  </a:lnTo>
                  <a:lnTo>
                    <a:pt x="55626" y="9271"/>
                  </a:lnTo>
                  <a:lnTo>
                    <a:pt x="49530" y="9525"/>
                  </a:lnTo>
                  <a:lnTo>
                    <a:pt x="46609" y="10160"/>
                  </a:lnTo>
                  <a:lnTo>
                    <a:pt x="40640" y="11684"/>
                  </a:lnTo>
                  <a:lnTo>
                    <a:pt x="37846" y="12827"/>
                  </a:lnTo>
                  <a:lnTo>
                    <a:pt x="32385" y="15367"/>
                  </a:lnTo>
                  <a:lnTo>
                    <a:pt x="27305" y="13208"/>
                  </a:lnTo>
                  <a:lnTo>
                    <a:pt x="29845" y="17018"/>
                  </a:lnTo>
                  <a:lnTo>
                    <a:pt x="25019" y="20574"/>
                  </a:lnTo>
                  <a:lnTo>
                    <a:pt x="22860" y="22733"/>
                  </a:lnTo>
                  <a:lnTo>
                    <a:pt x="18796" y="27178"/>
                  </a:lnTo>
                  <a:lnTo>
                    <a:pt x="17145" y="29718"/>
                  </a:lnTo>
                  <a:lnTo>
                    <a:pt x="13970" y="34925"/>
                  </a:lnTo>
                  <a:lnTo>
                    <a:pt x="12827" y="37719"/>
                  </a:lnTo>
                  <a:lnTo>
                    <a:pt x="10795" y="43434"/>
                  </a:lnTo>
                  <a:lnTo>
                    <a:pt x="10160" y="46355"/>
                  </a:lnTo>
                  <a:lnTo>
                    <a:pt x="9271" y="52324"/>
                  </a:lnTo>
                  <a:lnTo>
                    <a:pt x="9271" y="55372"/>
                  </a:lnTo>
                  <a:lnTo>
                    <a:pt x="9525" y="61468"/>
                  </a:lnTo>
                  <a:lnTo>
                    <a:pt x="10160" y="64389"/>
                  </a:lnTo>
                  <a:lnTo>
                    <a:pt x="11684" y="70231"/>
                  </a:lnTo>
                  <a:lnTo>
                    <a:pt x="12827" y="73025"/>
                  </a:lnTo>
                  <a:lnTo>
                    <a:pt x="15367" y="78486"/>
                  </a:lnTo>
                  <a:lnTo>
                    <a:pt x="17018" y="81026"/>
                  </a:lnTo>
                  <a:lnTo>
                    <a:pt x="20574" y="85852"/>
                  </a:lnTo>
                  <a:lnTo>
                    <a:pt x="22733" y="88011"/>
                  </a:lnTo>
                  <a:lnTo>
                    <a:pt x="27178" y="92075"/>
                  </a:lnTo>
                  <a:lnTo>
                    <a:pt x="29718" y="93726"/>
                  </a:lnTo>
                  <a:lnTo>
                    <a:pt x="34925" y="96901"/>
                  </a:lnTo>
                  <a:lnTo>
                    <a:pt x="37719" y="98044"/>
                  </a:lnTo>
                  <a:lnTo>
                    <a:pt x="43434" y="100076"/>
                  </a:lnTo>
                  <a:lnTo>
                    <a:pt x="46355" y="100711"/>
                  </a:lnTo>
                  <a:lnTo>
                    <a:pt x="52324" y="101600"/>
                  </a:lnTo>
                  <a:lnTo>
                    <a:pt x="55372" y="101600"/>
                  </a:lnTo>
                  <a:lnTo>
                    <a:pt x="61595" y="101600"/>
                  </a:lnTo>
                  <a:lnTo>
                    <a:pt x="64516" y="100965"/>
                  </a:lnTo>
                  <a:lnTo>
                    <a:pt x="70358" y="99441"/>
                  </a:lnTo>
                  <a:lnTo>
                    <a:pt x="74930" y="102616"/>
                  </a:lnTo>
                  <a:lnTo>
                    <a:pt x="73152" y="98298"/>
                  </a:lnTo>
                  <a:lnTo>
                    <a:pt x="78613" y="95758"/>
                  </a:lnTo>
                  <a:lnTo>
                    <a:pt x="81153" y="94107"/>
                  </a:lnTo>
                  <a:lnTo>
                    <a:pt x="85979" y="90551"/>
                  </a:lnTo>
                  <a:lnTo>
                    <a:pt x="88138" y="88392"/>
                  </a:lnTo>
                  <a:lnTo>
                    <a:pt x="92202" y="83947"/>
                  </a:lnTo>
                  <a:lnTo>
                    <a:pt x="93853" y="81407"/>
                  </a:lnTo>
                  <a:lnTo>
                    <a:pt x="97028" y="76200"/>
                  </a:lnTo>
                  <a:lnTo>
                    <a:pt x="102489" y="75184"/>
                  </a:lnTo>
                  <a:lnTo>
                    <a:pt x="98171" y="73406"/>
                  </a:lnTo>
                  <a:lnTo>
                    <a:pt x="100203" y="67691"/>
                  </a:lnTo>
                  <a:lnTo>
                    <a:pt x="100838" y="64770"/>
                  </a:lnTo>
                  <a:lnTo>
                    <a:pt x="101727" y="588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60125" y="4003100"/>
            <a:ext cx="111185" cy="111185"/>
            <a:chOff x="0" y="0"/>
            <a:chExt cx="111189" cy="1111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252" cy="111125"/>
            </a:xfrm>
            <a:custGeom>
              <a:avLst/>
              <a:gdLst/>
              <a:ahLst/>
              <a:cxnLst/>
              <a:rect l="l" t="t" r="r" b="b"/>
              <a:pathLst>
                <a:path w="111252" h="111125">
                  <a:moveTo>
                    <a:pt x="111252" y="55626"/>
                  </a:moveTo>
                  <a:lnTo>
                    <a:pt x="110871" y="62865"/>
                  </a:lnTo>
                  <a:lnTo>
                    <a:pt x="105664" y="65532"/>
                  </a:lnTo>
                  <a:lnTo>
                    <a:pt x="110236" y="66421"/>
                  </a:lnTo>
                  <a:lnTo>
                    <a:pt x="108458" y="73533"/>
                  </a:lnTo>
                  <a:lnTo>
                    <a:pt x="107061" y="76962"/>
                  </a:lnTo>
                  <a:lnTo>
                    <a:pt x="104013" y="83566"/>
                  </a:lnTo>
                  <a:lnTo>
                    <a:pt x="98171" y="84074"/>
                  </a:lnTo>
                  <a:lnTo>
                    <a:pt x="101981" y="86614"/>
                  </a:lnTo>
                  <a:lnTo>
                    <a:pt x="97663" y="92456"/>
                  </a:lnTo>
                  <a:lnTo>
                    <a:pt x="95123" y="94996"/>
                  </a:lnTo>
                  <a:lnTo>
                    <a:pt x="89789" y="99822"/>
                  </a:lnTo>
                  <a:lnTo>
                    <a:pt x="84201" y="98044"/>
                  </a:lnTo>
                  <a:lnTo>
                    <a:pt x="86741" y="101854"/>
                  </a:lnTo>
                  <a:lnTo>
                    <a:pt x="80518" y="105537"/>
                  </a:lnTo>
                  <a:lnTo>
                    <a:pt x="77089" y="106934"/>
                  </a:lnTo>
                  <a:lnTo>
                    <a:pt x="70231" y="109347"/>
                  </a:lnTo>
                  <a:lnTo>
                    <a:pt x="66675" y="110109"/>
                  </a:lnTo>
                  <a:lnTo>
                    <a:pt x="59436" y="111125"/>
                  </a:lnTo>
                  <a:lnTo>
                    <a:pt x="55753" y="106553"/>
                  </a:lnTo>
                  <a:lnTo>
                    <a:pt x="55753" y="111125"/>
                  </a:lnTo>
                  <a:lnTo>
                    <a:pt x="48514" y="110744"/>
                  </a:lnTo>
                  <a:lnTo>
                    <a:pt x="45847" y="105537"/>
                  </a:lnTo>
                  <a:lnTo>
                    <a:pt x="44958" y="110109"/>
                  </a:lnTo>
                  <a:lnTo>
                    <a:pt x="37846" y="108331"/>
                  </a:lnTo>
                  <a:lnTo>
                    <a:pt x="36195" y="102616"/>
                  </a:lnTo>
                  <a:lnTo>
                    <a:pt x="34417" y="106934"/>
                  </a:lnTo>
                  <a:lnTo>
                    <a:pt x="27813" y="103886"/>
                  </a:lnTo>
                  <a:lnTo>
                    <a:pt x="24765" y="101854"/>
                  </a:lnTo>
                  <a:lnTo>
                    <a:pt x="18923" y="97536"/>
                  </a:lnTo>
                  <a:lnTo>
                    <a:pt x="19558" y="91694"/>
                  </a:lnTo>
                  <a:lnTo>
                    <a:pt x="16256" y="94996"/>
                  </a:lnTo>
                  <a:lnTo>
                    <a:pt x="11430" y="89535"/>
                  </a:lnTo>
                  <a:lnTo>
                    <a:pt x="13208" y="83947"/>
                  </a:lnTo>
                  <a:lnTo>
                    <a:pt x="9398" y="86487"/>
                  </a:lnTo>
                  <a:lnTo>
                    <a:pt x="5715" y="80264"/>
                  </a:lnTo>
                  <a:lnTo>
                    <a:pt x="8636" y="75057"/>
                  </a:lnTo>
                  <a:lnTo>
                    <a:pt x="4318" y="76835"/>
                  </a:lnTo>
                  <a:lnTo>
                    <a:pt x="1905" y="69977"/>
                  </a:lnTo>
                  <a:lnTo>
                    <a:pt x="1143" y="66421"/>
                  </a:lnTo>
                  <a:lnTo>
                    <a:pt x="0" y="59182"/>
                  </a:lnTo>
                  <a:lnTo>
                    <a:pt x="4572" y="55626"/>
                  </a:lnTo>
                  <a:lnTo>
                    <a:pt x="0" y="55626"/>
                  </a:lnTo>
                  <a:lnTo>
                    <a:pt x="381" y="48387"/>
                  </a:lnTo>
                  <a:lnTo>
                    <a:pt x="5588" y="45593"/>
                  </a:lnTo>
                  <a:lnTo>
                    <a:pt x="1016" y="44704"/>
                  </a:lnTo>
                  <a:lnTo>
                    <a:pt x="2794" y="37719"/>
                  </a:lnTo>
                  <a:lnTo>
                    <a:pt x="4191" y="34290"/>
                  </a:lnTo>
                  <a:lnTo>
                    <a:pt x="7366" y="27686"/>
                  </a:lnTo>
                  <a:lnTo>
                    <a:pt x="9398" y="24765"/>
                  </a:lnTo>
                  <a:lnTo>
                    <a:pt x="13716" y="18923"/>
                  </a:lnTo>
                  <a:lnTo>
                    <a:pt x="19558" y="19558"/>
                  </a:lnTo>
                  <a:lnTo>
                    <a:pt x="16256" y="16256"/>
                  </a:lnTo>
                  <a:lnTo>
                    <a:pt x="21717" y="11430"/>
                  </a:lnTo>
                  <a:lnTo>
                    <a:pt x="24765" y="9398"/>
                  </a:lnTo>
                  <a:lnTo>
                    <a:pt x="30988" y="5588"/>
                  </a:lnTo>
                  <a:lnTo>
                    <a:pt x="36195" y="8509"/>
                  </a:lnTo>
                  <a:lnTo>
                    <a:pt x="34290" y="4191"/>
                  </a:lnTo>
                  <a:lnTo>
                    <a:pt x="41148" y="1778"/>
                  </a:lnTo>
                  <a:lnTo>
                    <a:pt x="45593" y="5588"/>
                  </a:lnTo>
                  <a:lnTo>
                    <a:pt x="44704" y="1016"/>
                  </a:lnTo>
                  <a:lnTo>
                    <a:pt x="51943" y="0"/>
                  </a:lnTo>
                  <a:lnTo>
                    <a:pt x="55626" y="4572"/>
                  </a:lnTo>
                  <a:lnTo>
                    <a:pt x="55626" y="0"/>
                  </a:lnTo>
                  <a:lnTo>
                    <a:pt x="62865" y="381"/>
                  </a:lnTo>
                  <a:lnTo>
                    <a:pt x="65532" y="5588"/>
                  </a:lnTo>
                  <a:lnTo>
                    <a:pt x="66421" y="1016"/>
                  </a:lnTo>
                  <a:lnTo>
                    <a:pt x="73533" y="2794"/>
                  </a:lnTo>
                  <a:lnTo>
                    <a:pt x="76962" y="4191"/>
                  </a:lnTo>
                  <a:lnTo>
                    <a:pt x="83566" y="7239"/>
                  </a:lnTo>
                  <a:lnTo>
                    <a:pt x="86614" y="9271"/>
                  </a:lnTo>
                  <a:lnTo>
                    <a:pt x="92456" y="13589"/>
                  </a:lnTo>
                  <a:lnTo>
                    <a:pt x="94996" y="16129"/>
                  </a:lnTo>
                  <a:lnTo>
                    <a:pt x="99822" y="21463"/>
                  </a:lnTo>
                  <a:lnTo>
                    <a:pt x="101854" y="24511"/>
                  </a:lnTo>
                  <a:lnTo>
                    <a:pt x="105537" y="30734"/>
                  </a:lnTo>
                  <a:lnTo>
                    <a:pt x="106934" y="34163"/>
                  </a:lnTo>
                  <a:lnTo>
                    <a:pt x="109347" y="41021"/>
                  </a:lnTo>
                  <a:lnTo>
                    <a:pt x="110109" y="44577"/>
                  </a:lnTo>
                  <a:lnTo>
                    <a:pt x="111125" y="51816"/>
                  </a:lnTo>
                  <a:lnTo>
                    <a:pt x="106553" y="55499"/>
                  </a:lnTo>
                  <a:lnTo>
                    <a:pt x="111125" y="55499"/>
                  </a:lnTo>
                  <a:moveTo>
                    <a:pt x="101854" y="55499"/>
                  </a:moveTo>
                  <a:lnTo>
                    <a:pt x="101600" y="49530"/>
                  </a:lnTo>
                  <a:lnTo>
                    <a:pt x="105537" y="45593"/>
                  </a:lnTo>
                  <a:lnTo>
                    <a:pt x="100965" y="46482"/>
                  </a:lnTo>
                  <a:lnTo>
                    <a:pt x="99441" y="40640"/>
                  </a:lnTo>
                  <a:lnTo>
                    <a:pt x="102616" y="36068"/>
                  </a:lnTo>
                  <a:lnTo>
                    <a:pt x="98298" y="37846"/>
                  </a:lnTo>
                  <a:lnTo>
                    <a:pt x="95758" y="32385"/>
                  </a:lnTo>
                  <a:lnTo>
                    <a:pt x="97917" y="27305"/>
                  </a:lnTo>
                  <a:lnTo>
                    <a:pt x="94107" y="29845"/>
                  </a:lnTo>
                  <a:lnTo>
                    <a:pt x="90551" y="25019"/>
                  </a:lnTo>
                  <a:lnTo>
                    <a:pt x="91694" y="19558"/>
                  </a:lnTo>
                  <a:lnTo>
                    <a:pt x="88392" y="22860"/>
                  </a:lnTo>
                  <a:lnTo>
                    <a:pt x="83947" y="18796"/>
                  </a:lnTo>
                  <a:lnTo>
                    <a:pt x="83947" y="13208"/>
                  </a:lnTo>
                  <a:lnTo>
                    <a:pt x="81407" y="17018"/>
                  </a:lnTo>
                  <a:lnTo>
                    <a:pt x="76200" y="13843"/>
                  </a:lnTo>
                  <a:lnTo>
                    <a:pt x="75057" y="8509"/>
                  </a:lnTo>
                  <a:lnTo>
                    <a:pt x="73279" y="12827"/>
                  </a:lnTo>
                  <a:lnTo>
                    <a:pt x="67564" y="10795"/>
                  </a:lnTo>
                  <a:lnTo>
                    <a:pt x="64643" y="10160"/>
                  </a:lnTo>
                  <a:lnTo>
                    <a:pt x="58674" y="9271"/>
                  </a:lnTo>
                  <a:lnTo>
                    <a:pt x="55626" y="9271"/>
                  </a:lnTo>
                  <a:lnTo>
                    <a:pt x="49530" y="9525"/>
                  </a:lnTo>
                  <a:lnTo>
                    <a:pt x="46609" y="10160"/>
                  </a:lnTo>
                  <a:lnTo>
                    <a:pt x="40640" y="11684"/>
                  </a:lnTo>
                  <a:lnTo>
                    <a:pt x="37846" y="12827"/>
                  </a:lnTo>
                  <a:lnTo>
                    <a:pt x="32385" y="15367"/>
                  </a:lnTo>
                  <a:lnTo>
                    <a:pt x="27305" y="13208"/>
                  </a:lnTo>
                  <a:lnTo>
                    <a:pt x="29845" y="17018"/>
                  </a:lnTo>
                  <a:lnTo>
                    <a:pt x="25019" y="20574"/>
                  </a:lnTo>
                  <a:lnTo>
                    <a:pt x="22860" y="22733"/>
                  </a:lnTo>
                  <a:lnTo>
                    <a:pt x="18796" y="27178"/>
                  </a:lnTo>
                  <a:lnTo>
                    <a:pt x="13208" y="27178"/>
                  </a:lnTo>
                  <a:lnTo>
                    <a:pt x="17018" y="29718"/>
                  </a:lnTo>
                  <a:lnTo>
                    <a:pt x="13843" y="34925"/>
                  </a:lnTo>
                  <a:lnTo>
                    <a:pt x="8382" y="35941"/>
                  </a:lnTo>
                  <a:lnTo>
                    <a:pt x="12700" y="37719"/>
                  </a:lnTo>
                  <a:lnTo>
                    <a:pt x="10668" y="43434"/>
                  </a:lnTo>
                  <a:lnTo>
                    <a:pt x="10033" y="46355"/>
                  </a:lnTo>
                  <a:lnTo>
                    <a:pt x="9144" y="52324"/>
                  </a:lnTo>
                  <a:lnTo>
                    <a:pt x="9144" y="55372"/>
                  </a:lnTo>
                  <a:lnTo>
                    <a:pt x="9398" y="61468"/>
                  </a:lnTo>
                  <a:lnTo>
                    <a:pt x="5461" y="65405"/>
                  </a:lnTo>
                  <a:lnTo>
                    <a:pt x="10033" y="64516"/>
                  </a:lnTo>
                  <a:lnTo>
                    <a:pt x="11557" y="70358"/>
                  </a:lnTo>
                  <a:lnTo>
                    <a:pt x="12700" y="73152"/>
                  </a:lnTo>
                  <a:lnTo>
                    <a:pt x="15240" y="78613"/>
                  </a:lnTo>
                  <a:lnTo>
                    <a:pt x="16891" y="81153"/>
                  </a:lnTo>
                  <a:lnTo>
                    <a:pt x="20447" y="85979"/>
                  </a:lnTo>
                  <a:lnTo>
                    <a:pt x="22606" y="88138"/>
                  </a:lnTo>
                  <a:lnTo>
                    <a:pt x="27051" y="92202"/>
                  </a:lnTo>
                  <a:lnTo>
                    <a:pt x="27051" y="97790"/>
                  </a:lnTo>
                  <a:lnTo>
                    <a:pt x="29591" y="93980"/>
                  </a:lnTo>
                  <a:lnTo>
                    <a:pt x="34798" y="97155"/>
                  </a:lnTo>
                  <a:lnTo>
                    <a:pt x="37592" y="98298"/>
                  </a:lnTo>
                  <a:lnTo>
                    <a:pt x="43307" y="100330"/>
                  </a:lnTo>
                  <a:lnTo>
                    <a:pt x="46228" y="100965"/>
                  </a:lnTo>
                  <a:lnTo>
                    <a:pt x="52197" y="101854"/>
                  </a:lnTo>
                  <a:lnTo>
                    <a:pt x="55245" y="101854"/>
                  </a:lnTo>
                  <a:lnTo>
                    <a:pt x="61595" y="101600"/>
                  </a:lnTo>
                  <a:lnTo>
                    <a:pt x="65532" y="105537"/>
                  </a:lnTo>
                  <a:lnTo>
                    <a:pt x="64643" y="100965"/>
                  </a:lnTo>
                  <a:lnTo>
                    <a:pt x="70485" y="99441"/>
                  </a:lnTo>
                  <a:lnTo>
                    <a:pt x="75057" y="102616"/>
                  </a:lnTo>
                  <a:lnTo>
                    <a:pt x="73279" y="98298"/>
                  </a:lnTo>
                  <a:lnTo>
                    <a:pt x="78740" y="95758"/>
                  </a:lnTo>
                  <a:lnTo>
                    <a:pt x="81280" y="94107"/>
                  </a:lnTo>
                  <a:lnTo>
                    <a:pt x="86106" y="90551"/>
                  </a:lnTo>
                  <a:lnTo>
                    <a:pt x="91567" y="91694"/>
                  </a:lnTo>
                  <a:lnTo>
                    <a:pt x="88265" y="88392"/>
                  </a:lnTo>
                  <a:lnTo>
                    <a:pt x="92329" y="83947"/>
                  </a:lnTo>
                  <a:lnTo>
                    <a:pt x="93980" y="81407"/>
                  </a:lnTo>
                  <a:lnTo>
                    <a:pt x="97155" y="76200"/>
                  </a:lnTo>
                  <a:lnTo>
                    <a:pt x="102616" y="75184"/>
                  </a:lnTo>
                  <a:lnTo>
                    <a:pt x="98298" y="73406"/>
                  </a:lnTo>
                  <a:lnTo>
                    <a:pt x="100330" y="67691"/>
                  </a:lnTo>
                  <a:lnTo>
                    <a:pt x="100965" y="64770"/>
                  </a:lnTo>
                  <a:lnTo>
                    <a:pt x="101854" y="588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60125" y="8228276"/>
            <a:ext cx="111185" cy="111185"/>
            <a:chOff x="0" y="0"/>
            <a:chExt cx="111189" cy="1111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1252" cy="111125"/>
            </a:xfrm>
            <a:custGeom>
              <a:avLst/>
              <a:gdLst/>
              <a:ahLst/>
              <a:cxnLst/>
              <a:rect l="l" t="t" r="r" b="b"/>
              <a:pathLst>
                <a:path w="111252" h="111125">
                  <a:moveTo>
                    <a:pt x="111252" y="55626"/>
                  </a:moveTo>
                  <a:lnTo>
                    <a:pt x="110871" y="62865"/>
                  </a:lnTo>
                  <a:lnTo>
                    <a:pt x="105664" y="65532"/>
                  </a:lnTo>
                  <a:lnTo>
                    <a:pt x="110236" y="66421"/>
                  </a:lnTo>
                  <a:lnTo>
                    <a:pt x="108458" y="73533"/>
                  </a:lnTo>
                  <a:lnTo>
                    <a:pt x="102743" y="75184"/>
                  </a:lnTo>
                  <a:lnTo>
                    <a:pt x="107061" y="76962"/>
                  </a:lnTo>
                  <a:lnTo>
                    <a:pt x="104013" y="83566"/>
                  </a:lnTo>
                  <a:lnTo>
                    <a:pt x="98171" y="84074"/>
                  </a:lnTo>
                  <a:lnTo>
                    <a:pt x="101981" y="86614"/>
                  </a:lnTo>
                  <a:lnTo>
                    <a:pt x="97663" y="92456"/>
                  </a:lnTo>
                  <a:lnTo>
                    <a:pt x="95123" y="94996"/>
                  </a:lnTo>
                  <a:lnTo>
                    <a:pt x="89789" y="99822"/>
                  </a:lnTo>
                  <a:lnTo>
                    <a:pt x="84201" y="98044"/>
                  </a:lnTo>
                  <a:lnTo>
                    <a:pt x="86741" y="101854"/>
                  </a:lnTo>
                  <a:lnTo>
                    <a:pt x="80518" y="105537"/>
                  </a:lnTo>
                  <a:lnTo>
                    <a:pt x="75311" y="102616"/>
                  </a:lnTo>
                  <a:lnTo>
                    <a:pt x="77089" y="106934"/>
                  </a:lnTo>
                  <a:lnTo>
                    <a:pt x="70231" y="109347"/>
                  </a:lnTo>
                  <a:lnTo>
                    <a:pt x="66675" y="110109"/>
                  </a:lnTo>
                  <a:lnTo>
                    <a:pt x="59436" y="111125"/>
                  </a:lnTo>
                  <a:lnTo>
                    <a:pt x="55753" y="106553"/>
                  </a:lnTo>
                  <a:lnTo>
                    <a:pt x="55753" y="111125"/>
                  </a:lnTo>
                  <a:lnTo>
                    <a:pt x="48514" y="110744"/>
                  </a:lnTo>
                  <a:lnTo>
                    <a:pt x="44958" y="109982"/>
                  </a:lnTo>
                  <a:lnTo>
                    <a:pt x="37846" y="108204"/>
                  </a:lnTo>
                  <a:lnTo>
                    <a:pt x="36195" y="102489"/>
                  </a:lnTo>
                  <a:lnTo>
                    <a:pt x="34417" y="106807"/>
                  </a:lnTo>
                  <a:lnTo>
                    <a:pt x="27813" y="103759"/>
                  </a:lnTo>
                  <a:lnTo>
                    <a:pt x="27305" y="97917"/>
                  </a:lnTo>
                  <a:lnTo>
                    <a:pt x="24765" y="101727"/>
                  </a:lnTo>
                  <a:lnTo>
                    <a:pt x="18923" y="97409"/>
                  </a:lnTo>
                  <a:lnTo>
                    <a:pt x="16383" y="94869"/>
                  </a:lnTo>
                  <a:lnTo>
                    <a:pt x="11430" y="89535"/>
                  </a:lnTo>
                  <a:lnTo>
                    <a:pt x="13208" y="83947"/>
                  </a:lnTo>
                  <a:lnTo>
                    <a:pt x="9398" y="86487"/>
                  </a:lnTo>
                  <a:lnTo>
                    <a:pt x="5715" y="80264"/>
                  </a:lnTo>
                  <a:lnTo>
                    <a:pt x="8636" y="75057"/>
                  </a:lnTo>
                  <a:lnTo>
                    <a:pt x="4318" y="76835"/>
                  </a:lnTo>
                  <a:lnTo>
                    <a:pt x="1905" y="69977"/>
                  </a:lnTo>
                  <a:lnTo>
                    <a:pt x="5715" y="65532"/>
                  </a:lnTo>
                  <a:lnTo>
                    <a:pt x="1143" y="66421"/>
                  </a:lnTo>
                  <a:lnTo>
                    <a:pt x="0" y="59182"/>
                  </a:lnTo>
                  <a:lnTo>
                    <a:pt x="4572" y="55626"/>
                  </a:lnTo>
                  <a:lnTo>
                    <a:pt x="0" y="55626"/>
                  </a:lnTo>
                  <a:lnTo>
                    <a:pt x="381" y="48387"/>
                  </a:lnTo>
                  <a:lnTo>
                    <a:pt x="5588" y="45593"/>
                  </a:lnTo>
                  <a:lnTo>
                    <a:pt x="1016" y="44704"/>
                  </a:lnTo>
                  <a:lnTo>
                    <a:pt x="2794" y="37719"/>
                  </a:lnTo>
                  <a:lnTo>
                    <a:pt x="8509" y="36068"/>
                  </a:lnTo>
                  <a:lnTo>
                    <a:pt x="4191" y="34290"/>
                  </a:lnTo>
                  <a:lnTo>
                    <a:pt x="7366" y="27686"/>
                  </a:lnTo>
                  <a:lnTo>
                    <a:pt x="13208" y="27178"/>
                  </a:lnTo>
                  <a:lnTo>
                    <a:pt x="9398" y="24638"/>
                  </a:lnTo>
                  <a:lnTo>
                    <a:pt x="13716" y="18796"/>
                  </a:lnTo>
                  <a:lnTo>
                    <a:pt x="19558" y="19431"/>
                  </a:lnTo>
                  <a:lnTo>
                    <a:pt x="16256" y="16129"/>
                  </a:lnTo>
                  <a:lnTo>
                    <a:pt x="21717" y="11430"/>
                  </a:lnTo>
                  <a:lnTo>
                    <a:pt x="24765" y="9398"/>
                  </a:lnTo>
                  <a:lnTo>
                    <a:pt x="30988" y="5588"/>
                  </a:lnTo>
                  <a:lnTo>
                    <a:pt x="34290" y="4191"/>
                  </a:lnTo>
                  <a:lnTo>
                    <a:pt x="41148" y="1778"/>
                  </a:lnTo>
                  <a:lnTo>
                    <a:pt x="45593" y="5588"/>
                  </a:lnTo>
                  <a:lnTo>
                    <a:pt x="44704" y="1016"/>
                  </a:lnTo>
                  <a:lnTo>
                    <a:pt x="51943" y="0"/>
                  </a:lnTo>
                  <a:lnTo>
                    <a:pt x="55626" y="4572"/>
                  </a:lnTo>
                  <a:lnTo>
                    <a:pt x="55626" y="0"/>
                  </a:lnTo>
                  <a:lnTo>
                    <a:pt x="62865" y="381"/>
                  </a:lnTo>
                  <a:lnTo>
                    <a:pt x="65532" y="5588"/>
                  </a:lnTo>
                  <a:lnTo>
                    <a:pt x="66421" y="1016"/>
                  </a:lnTo>
                  <a:lnTo>
                    <a:pt x="73533" y="2794"/>
                  </a:lnTo>
                  <a:lnTo>
                    <a:pt x="76962" y="4191"/>
                  </a:lnTo>
                  <a:lnTo>
                    <a:pt x="83566" y="7239"/>
                  </a:lnTo>
                  <a:lnTo>
                    <a:pt x="86614" y="9271"/>
                  </a:lnTo>
                  <a:lnTo>
                    <a:pt x="92456" y="13589"/>
                  </a:lnTo>
                  <a:lnTo>
                    <a:pt x="91821" y="19431"/>
                  </a:lnTo>
                  <a:lnTo>
                    <a:pt x="95123" y="16129"/>
                  </a:lnTo>
                  <a:lnTo>
                    <a:pt x="99949" y="21463"/>
                  </a:lnTo>
                  <a:lnTo>
                    <a:pt x="101981" y="24511"/>
                  </a:lnTo>
                  <a:lnTo>
                    <a:pt x="105664" y="30734"/>
                  </a:lnTo>
                  <a:lnTo>
                    <a:pt x="107061" y="34163"/>
                  </a:lnTo>
                  <a:lnTo>
                    <a:pt x="109474" y="41021"/>
                  </a:lnTo>
                  <a:lnTo>
                    <a:pt x="110236" y="44577"/>
                  </a:lnTo>
                  <a:lnTo>
                    <a:pt x="111252" y="51816"/>
                  </a:lnTo>
                  <a:lnTo>
                    <a:pt x="106680" y="55499"/>
                  </a:lnTo>
                  <a:lnTo>
                    <a:pt x="111252" y="55499"/>
                  </a:lnTo>
                  <a:moveTo>
                    <a:pt x="101981" y="55499"/>
                  </a:moveTo>
                  <a:lnTo>
                    <a:pt x="101600" y="49530"/>
                  </a:lnTo>
                  <a:lnTo>
                    <a:pt x="105537" y="45593"/>
                  </a:lnTo>
                  <a:lnTo>
                    <a:pt x="100965" y="46482"/>
                  </a:lnTo>
                  <a:lnTo>
                    <a:pt x="99441" y="40640"/>
                  </a:lnTo>
                  <a:lnTo>
                    <a:pt x="102616" y="36068"/>
                  </a:lnTo>
                  <a:lnTo>
                    <a:pt x="98298" y="37846"/>
                  </a:lnTo>
                  <a:lnTo>
                    <a:pt x="95758" y="32385"/>
                  </a:lnTo>
                  <a:lnTo>
                    <a:pt x="97917" y="27305"/>
                  </a:lnTo>
                  <a:lnTo>
                    <a:pt x="94107" y="29845"/>
                  </a:lnTo>
                  <a:lnTo>
                    <a:pt x="90551" y="25019"/>
                  </a:lnTo>
                  <a:lnTo>
                    <a:pt x="88392" y="22860"/>
                  </a:lnTo>
                  <a:lnTo>
                    <a:pt x="83947" y="18796"/>
                  </a:lnTo>
                  <a:lnTo>
                    <a:pt x="83947" y="13208"/>
                  </a:lnTo>
                  <a:lnTo>
                    <a:pt x="81407" y="17018"/>
                  </a:lnTo>
                  <a:lnTo>
                    <a:pt x="76200" y="13843"/>
                  </a:lnTo>
                  <a:lnTo>
                    <a:pt x="75057" y="8509"/>
                  </a:lnTo>
                  <a:lnTo>
                    <a:pt x="73279" y="12827"/>
                  </a:lnTo>
                  <a:lnTo>
                    <a:pt x="67564" y="10795"/>
                  </a:lnTo>
                  <a:lnTo>
                    <a:pt x="64643" y="10160"/>
                  </a:lnTo>
                  <a:lnTo>
                    <a:pt x="58674" y="9271"/>
                  </a:lnTo>
                  <a:lnTo>
                    <a:pt x="55626" y="9271"/>
                  </a:lnTo>
                  <a:lnTo>
                    <a:pt x="49530" y="9525"/>
                  </a:lnTo>
                  <a:lnTo>
                    <a:pt x="46609" y="10160"/>
                  </a:lnTo>
                  <a:lnTo>
                    <a:pt x="40640" y="11684"/>
                  </a:lnTo>
                  <a:lnTo>
                    <a:pt x="36068" y="8509"/>
                  </a:lnTo>
                  <a:lnTo>
                    <a:pt x="37846" y="12827"/>
                  </a:lnTo>
                  <a:lnTo>
                    <a:pt x="32385" y="15367"/>
                  </a:lnTo>
                  <a:lnTo>
                    <a:pt x="27305" y="13208"/>
                  </a:lnTo>
                  <a:lnTo>
                    <a:pt x="29845" y="17018"/>
                  </a:lnTo>
                  <a:lnTo>
                    <a:pt x="25019" y="20574"/>
                  </a:lnTo>
                  <a:lnTo>
                    <a:pt x="22860" y="22733"/>
                  </a:lnTo>
                  <a:lnTo>
                    <a:pt x="18796" y="27178"/>
                  </a:lnTo>
                  <a:lnTo>
                    <a:pt x="17145" y="29718"/>
                  </a:lnTo>
                  <a:lnTo>
                    <a:pt x="13970" y="34925"/>
                  </a:lnTo>
                  <a:lnTo>
                    <a:pt x="12827" y="37719"/>
                  </a:lnTo>
                  <a:lnTo>
                    <a:pt x="10795" y="43434"/>
                  </a:lnTo>
                  <a:lnTo>
                    <a:pt x="10160" y="46482"/>
                  </a:lnTo>
                  <a:lnTo>
                    <a:pt x="9271" y="52451"/>
                  </a:lnTo>
                  <a:lnTo>
                    <a:pt x="9271" y="55499"/>
                  </a:lnTo>
                  <a:lnTo>
                    <a:pt x="9525" y="61595"/>
                  </a:lnTo>
                  <a:lnTo>
                    <a:pt x="10160" y="64516"/>
                  </a:lnTo>
                  <a:lnTo>
                    <a:pt x="11684" y="70358"/>
                  </a:lnTo>
                  <a:lnTo>
                    <a:pt x="12827" y="73152"/>
                  </a:lnTo>
                  <a:lnTo>
                    <a:pt x="15367" y="78613"/>
                  </a:lnTo>
                  <a:lnTo>
                    <a:pt x="17018" y="81153"/>
                  </a:lnTo>
                  <a:lnTo>
                    <a:pt x="20574" y="85979"/>
                  </a:lnTo>
                  <a:lnTo>
                    <a:pt x="19431" y="91440"/>
                  </a:lnTo>
                  <a:lnTo>
                    <a:pt x="22733" y="88138"/>
                  </a:lnTo>
                  <a:lnTo>
                    <a:pt x="27178" y="92202"/>
                  </a:lnTo>
                  <a:lnTo>
                    <a:pt x="29718" y="93853"/>
                  </a:lnTo>
                  <a:lnTo>
                    <a:pt x="34925" y="97028"/>
                  </a:lnTo>
                  <a:lnTo>
                    <a:pt x="37719" y="98171"/>
                  </a:lnTo>
                  <a:lnTo>
                    <a:pt x="43434" y="100203"/>
                  </a:lnTo>
                  <a:lnTo>
                    <a:pt x="45466" y="105283"/>
                  </a:lnTo>
                  <a:lnTo>
                    <a:pt x="46355" y="100711"/>
                  </a:lnTo>
                  <a:lnTo>
                    <a:pt x="52324" y="101600"/>
                  </a:lnTo>
                  <a:lnTo>
                    <a:pt x="55372" y="101600"/>
                  </a:lnTo>
                  <a:lnTo>
                    <a:pt x="61595" y="101600"/>
                  </a:lnTo>
                  <a:lnTo>
                    <a:pt x="65532" y="105537"/>
                  </a:lnTo>
                  <a:lnTo>
                    <a:pt x="64643" y="100965"/>
                  </a:lnTo>
                  <a:lnTo>
                    <a:pt x="70485" y="99441"/>
                  </a:lnTo>
                  <a:lnTo>
                    <a:pt x="73279" y="98298"/>
                  </a:lnTo>
                  <a:lnTo>
                    <a:pt x="78740" y="95758"/>
                  </a:lnTo>
                  <a:lnTo>
                    <a:pt x="81280" y="94107"/>
                  </a:lnTo>
                  <a:lnTo>
                    <a:pt x="86106" y="90551"/>
                  </a:lnTo>
                  <a:lnTo>
                    <a:pt x="91567" y="91694"/>
                  </a:lnTo>
                  <a:lnTo>
                    <a:pt x="88265" y="88392"/>
                  </a:lnTo>
                  <a:lnTo>
                    <a:pt x="92329" y="83947"/>
                  </a:lnTo>
                  <a:lnTo>
                    <a:pt x="93980" y="81407"/>
                  </a:lnTo>
                  <a:lnTo>
                    <a:pt x="97155" y="76200"/>
                  </a:lnTo>
                  <a:lnTo>
                    <a:pt x="98298" y="73406"/>
                  </a:lnTo>
                  <a:lnTo>
                    <a:pt x="100330" y="67691"/>
                  </a:lnTo>
                  <a:lnTo>
                    <a:pt x="100965" y="64770"/>
                  </a:lnTo>
                  <a:lnTo>
                    <a:pt x="101854" y="588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082205" y="-70647"/>
            <a:ext cx="10123589" cy="1100928"/>
          </a:xfrm>
          <a:custGeom>
            <a:avLst/>
            <a:gdLst/>
            <a:ahLst/>
            <a:cxnLst/>
            <a:rect l="l" t="t" r="r" b="b"/>
            <a:pathLst>
              <a:path w="10123589" h="1100928">
                <a:moveTo>
                  <a:pt x="0" y="0"/>
                </a:moveTo>
                <a:lnTo>
                  <a:pt x="10123590" y="0"/>
                </a:lnTo>
                <a:lnTo>
                  <a:pt x="10123590" y="1100928"/>
                </a:lnTo>
                <a:lnTo>
                  <a:pt x="0" y="1100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301233" y="159449"/>
            <a:ext cx="9879016" cy="59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JUSTIFICATION FOR SELECTING THE TITLE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7990" y="2095900"/>
            <a:ext cx="6038517" cy="3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778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Inefficiency in Traditional Methods: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7808" y="2449954"/>
            <a:ext cx="16234991" cy="77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778" spc="5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attendance tracking is time-consuming and error-prone, diverting valuable classroom time from instruction.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7990" y="3151089"/>
            <a:ext cx="4218384" cy="77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2778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Demand for Automation: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37808" y="4038543"/>
            <a:ext cx="16234943" cy="62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9"/>
              </a:lnSpc>
            </a:pPr>
            <a:r>
              <a:rPr lang="en-US" sz="2778" spc="2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 classrooms grow larger, automated attendance solutions reduce administrative burdens, allowing</a:t>
            </a:r>
          </a:p>
          <a:p>
            <a:pPr algn="l">
              <a:lnSpc>
                <a:spcPts val="4592"/>
              </a:lnSpc>
            </a:pPr>
            <a:r>
              <a:rPr lang="en-US" sz="27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teachers to focus on teaching 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7990" y="4673003"/>
            <a:ext cx="4759785" cy="6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9"/>
              </a:lnSpc>
            </a:pPr>
            <a:r>
              <a:rPr lang="en-US" sz="277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Need for Accurate Records: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37808" y="5474732"/>
            <a:ext cx="16234982" cy="62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9"/>
              </a:lnSpc>
            </a:pPr>
            <a:r>
              <a:rPr lang="en-US" sz="27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Reliable attendance tracking is crucial for accountability and academic performance, as regular</a:t>
            </a:r>
          </a:p>
          <a:p>
            <a:pPr algn="l">
              <a:lnSpc>
                <a:spcPts val="4592"/>
              </a:lnSpc>
            </a:pPr>
            <a:r>
              <a:rPr lang="en-US" sz="27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attendance is linked to better outcomes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990" y="6129280"/>
            <a:ext cx="4159167" cy="6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5"/>
              </a:lnSpc>
            </a:pPr>
            <a:r>
              <a:rPr lang="en-US" sz="277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Leveraging Technology: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37808" y="6827530"/>
            <a:ext cx="16234982" cy="62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9"/>
              </a:lnSpc>
            </a:pPr>
            <a:r>
              <a:rPr lang="en-US" sz="2778" spc="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advancement of facial recognition technology provides an opportunity to modernize attendance</a:t>
            </a:r>
          </a:p>
          <a:p>
            <a:pPr algn="l">
              <a:lnSpc>
                <a:spcPts val="4592"/>
              </a:lnSpc>
            </a:pPr>
            <a:r>
              <a:rPr lang="en-US" sz="27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systems, aligning with the shift towards digital solutions in education.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7990" y="7461990"/>
            <a:ext cx="4218908" cy="6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9"/>
              </a:lnSpc>
            </a:pPr>
            <a:r>
              <a:rPr lang="en-US" sz="277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Enhancing Engagement: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37808" y="8263719"/>
            <a:ext cx="16234905" cy="62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9"/>
              </a:lnSpc>
            </a:pPr>
            <a:r>
              <a:rPr lang="en-US" sz="2778" spc="2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Automating attendance can increase student engagement by allowing educators to spend more time</a:t>
            </a:r>
          </a:p>
          <a:p>
            <a:pPr algn="l">
              <a:lnSpc>
                <a:spcPts val="4592"/>
              </a:lnSpc>
            </a:pPr>
            <a:r>
              <a:rPr lang="en-US" sz="277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interacting with students rather than managing attendance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5121" y="3835746"/>
            <a:ext cx="15834017" cy="1072305"/>
          </a:xfrm>
          <a:custGeom>
            <a:avLst/>
            <a:gdLst/>
            <a:ahLst/>
            <a:cxnLst/>
            <a:rect l="l" t="t" r="r" b="b"/>
            <a:pathLst>
              <a:path w="15834017" h="1072305">
                <a:moveTo>
                  <a:pt x="0" y="0"/>
                </a:moveTo>
                <a:lnTo>
                  <a:pt x="15834017" y="0"/>
                </a:lnTo>
                <a:lnTo>
                  <a:pt x="15834017" y="1072306"/>
                </a:lnTo>
                <a:lnTo>
                  <a:pt x="0" y="107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1494" y="5848340"/>
            <a:ext cx="16062236" cy="3272533"/>
          </a:xfrm>
          <a:custGeom>
            <a:avLst/>
            <a:gdLst/>
            <a:ahLst/>
            <a:cxnLst/>
            <a:rect l="l" t="t" r="r" b="b"/>
            <a:pathLst>
              <a:path w="16062236" h="3272533">
                <a:moveTo>
                  <a:pt x="0" y="0"/>
                </a:moveTo>
                <a:lnTo>
                  <a:pt x="16062236" y="0"/>
                </a:lnTo>
                <a:lnTo>
                  <a:pt x="16062236" y="3272533"/>
                </a:lnTo>
                <a:lnTo>
                  <a:pt x="0" y="327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99783" y="2950816"/>
            <a:ext cx="11088424" cy="19050"/>
          </a:xfrm>
          <a:custGeom>
            <a:avLst/>
            <a:gdLst/>
            <a:ahLst/>
            <a:cxnLst/>
            <a:rect l="l" t="t" r="r" b="b"/>
            <a:pathLst>
              <a:path w="11088424" h="19050">
                <a:moveTo>
                  <a:pt x="0" y="0"/>
                </a:moveTo>
                <a:lnTo>
                  <a:pt x="11088424" y="0"/>
                </a:lnTo>
                <a:lnTo>
                  <a:pt x="11088424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47594" y="-70647"/>
            <a:ext cx="9392221" cy="1126531"/>
          </a:xfrm>
          <a:custGeom>
            <a:avLst/>
            <a:gdLst/>
            <a:ahLst/>
            <a:cxnLst/>
            <a:rect l="l" t="t" r="r" b="b"/>
            <a:pathLst>
              <a:path w="9392221" h="1126531">
                <a:moveTo>
                  <a:pt x="0" y="0"/>
                </a:moveTo>
                <a:lnTo>
                  <a:pt x="9392221" y="0"/>
                </a:lnTo>
                <a:lnTo>
                  <a:pt x="9392221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14807" y="53397"/>
            <a:ext cx="7199424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7155" y="1779727"/>
            <a:ext cx="14110211" cy="75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73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Tackling Traditional attendance tracking methods which are inefficient and error-prone, consuming valuable instructional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254" y="3072308"/>
            <a:ext cx="3900630" cy="64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2738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HOW WE ADDRESS IT: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4998" y="3771271"/>
            <a:ext cx="15518425" cy="10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2738" b="1" spc="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Automate attendance with facial recognition technology using the ResNet50 model for real-</a:t>
            </a:r>
          </a:p>
          <a:p>
            <a:pPr algn="l">
              <a:lnSpc>
                <a:spcPts val="1369"/>
              </a:lnSpc>
            </a:pPr>
            <a:r>
              <a:rPr lang="en-US" sz="273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time student identification.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6254" y="5022504"/>
            <a:ext cx="3604717" cy="77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5"/>
              </a:lnSpc>
            </a:pPr>
            <a:r>
              <a:rPr lang="en-US" sz="2738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HOW WE TACKLE IT: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8178" y="5886488"/>
            <a:ext cx="15387209" cy="295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2738" spc="2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Machine Learning: Utilize a deep learning model trained on the Labeled Faces in the Wild (LFW)</a:t>
            </a:r>
          </a:p>
          <a:p>
            <a:pPr algn="l">
              <a:lnSpc>
                <a:spcPts val="1369"/>
              </a:lnSpc>
            </a:pPr>
            <a:r>
              <a:rPr lang="en-US" sz="27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dataset for high accuracy.</a:t>
            </a:r>
          </a:p>
          <a:p>
            <a:pPr algn="l">
              <a:lnSpc>
                <a:spcPts val="6845"/>
              </a:lnSpc>
            </a:pPr>
            <a:r>
              <a:rPr lang="en-US" sz="2738" spc="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User-Friendly Interface: Provide educators with an intuitive web application for easy attendance</a:t>
            </a:r>
          </a:p>
          <a:p>
            <a:pPr algn="l">
              <a:lnSpc>
                <a:spcPts val="1369"/>
              </a:lnSpc>
            </a:pPr>
            <a:r>
              <a:rPr lang="en-US" sz="27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management.</a:t>
            </a:r>
          </a:p>
          <a:p>
            <a:pPr algn="l">
              <a:lnSpc>
                <a:spcPts val="6845"/>
              </a:lnSpc>
            </a:pPr>
            <a:r>
              <a:rPr lang="en-US" sz="2738" spc="3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Dynamic Data Management: Automatically update attendance records in a backend CSV file for</a:t>
            </a:r>
          </a:p>
          <a:p>
            <a:pPr algn="l">
              <a:lnSpc>
                <a:spcPts val="1369"/>
              </a:lnSpc>
            </a:pPr>
            <a:r>
              <a:rPr lang="en-US" sz="27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 and efficiency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3007" y="2081460"/>
            <a:ext cx="17573282" cy="6767103"/>
          </a:xfrm>
          <a:custGeom>
            <a:avLst/>
            <a:gdLst/>
            <a:ahLst/>
            <a:cxnLst/>
            <a:rect l="l" t="t" r="r" b="b"/>
            <a:pathLst>
              <a:path w="17573282" h="6767103">
                <a:moveTo>
                  <a:pt x="0" y="0"/>
                </a:moveTo>
                <a:lnTo>
                  <a:pt x="17573282" y="0"/>
                </a:lnTo>
                <a:lnTo>
                  <a:pt x="17573282" y="6767103"/>
                </a:lnTo>
                <a:lnTo>
                  <a:pt x="0" y="6767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41346" y="-70647"/>
            <a:ext cx="9403928" cy="1126531"/>
          </a:xfrm>
          <a:custGeom>
            <a:avLst/>
            <a:gdLst/>
            <a:ahLst/>
            <a:cxnLst/>
            <a:rect l="l" t="t" r="r" b="b"/>
            <a:pathLst>
              <a:path w="9403928" h="1126531">
                <a:moveTo>
                  <a:pt x="0" y="0"/>
                </a:moveTo>
                <a:lnTo>
                  <a:pt x="9403927" y="0"/>
                </a:lnTo>
                <a:lnTo>
                  <a:pt x="9403927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74963" y="53397"/>
            <a:ext cx="6668738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LITERATURE SURVEY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202" y="2417178"/>
            <a:ext cx="114448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Sr. 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2132" y="2417178"/>
            <a:ext cx="462185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Books/Paper Title &amp; Year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97936" y="2245728"/>
            <a:ext cx="209466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Details of Publication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2169" y="2417178"/>
            <a:ext cx="161937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646" y="3720275"/>
            <a:ext cx="15124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646" y="4777549"/>
            <a:ext cx="15124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646" y="5690159"/>
            <a:ext cx="15124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2646" y="6745643"/>
            <a:ext cx="15124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2646" y="7945793"/>
            <a:ext cx="15124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1607" y="3615500"/>
            <a:ext cx="5220134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ResNet: Deep Residual Learning for Image Recognition (2015)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81607" y="4668012"/>
            <a:ext cx="5220134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AttenFace: A Real Time Attendance System Using Face Recognition (2021)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1607" y="5592909"/>
            <a:ext cx="5220134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Real-Time Face Recognition-Based Attendance System (2023)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81607" y="6642564"/>
            <a:ext cx="5220134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 in Image Classification (2019)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1607" y="7836256"/>
            <a:ext cx="5220134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Comprehensive Review on Facial Recognition Techniques (2020)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55477" y="3453574"/>
            <a:ext cx="6683287" cy="98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Introduces the ResNet architecture, emphasizing its efficiency in training deep networks for image classification tasks.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55477" y="4631112"/>
            <a:ext cx="6683287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Introduces a method for continuous attendance tracking using face recognition snapshots during classes.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55477" y="5579688"/>
            <a:ext cx="6683287" cy="67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Explores an efficient attendance system leveraging deep learning algorithms for accurate face detection.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55477" y="6477095"/>
            <a:ext cx="6683287" cy="98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Explores various data augmentation techniques, which are critical for improving model robustness in facial recognition tasks.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55477" y="7677245"/>
            <a:ext cx="6683287" cy="98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Reviews various facial recognition methods, including CNNs and ResNet, highlighting their applications in attendance systems.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81780" y="3767900"/>
            <a:ext cx="61969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81780" y="4958524"/>
            <a:ext cx="619696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81780" y="5871134"/>
            <a:ext cx="1481776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Xplore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81780" y="6917093"/>
            <a:ext cx="3507619" cy="22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Computer Science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81780" y="8117243"/>
            <a:ext cx="680085" cy="22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4182" y="5320979"/>
            <a:ext cx="4407846" cy="1159812"/>
          </a:xfrm>
          <a:custGeom>
            <a:avLst/>
            <a:gdLst/>
            <a:ahLst/>
            <a:cxnLst/>
            <a:rect l="l" t="t" r="r" b="b"/>
            <a:pathLst>
              <a:path w="4407846" h="1159812">
                <a:moveTo>
                  <a:pt x="0" y="0"/>
                </a:moveTo>
                <a:lnTo>
                  <a:pt x="4407846" y="0"/>
                </a:lnTo>
                <a:lnTo>
                  <a:pt x="4407846" y="1159812"/>
                </a:lnTo>
                <a:lnTo>
                  <a:pt x="0" y="1159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510" y="6912616"/>
            <a:ext cx="5750128" cy="2002974"/>
          </a:xfrm>
          <a:custGeom>
            <a:avLst/>
            <a:gdLst/>
            <a:ahLst/>
            <a:cxnLst/>
            <a:rect l="l" t="t" r="r" b="b"/>
            <a:pathLst>
              <a:path w="5750128" h="2002974">
                <a:moveTo>
                  <a:pt x="0" y="0"/>
                </a:moveTo>
                <a:lnTo>
                  <a:pt x="5750129" y="0"/>
                </a:lnTo>
                <a:lnTo>
                  <a:pt x="5750129" y="2002975"/>
                </a:lnTo>
                <a:lnTo>
                  <a:pt x="0" y="200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52537" y="-70647"/>
            <a:ext cx="9382925" cy="1126531"/>
          </a:xfrm>
          <a:custGeom>
            <a:avLst/>
            <a:gdLst/>
            <a:ahLst/>
            <a:cxnLst/>
            <a:rect l="l" t="t" r="r" b="b"/>
            <a:pathLst>
              <a:path w="9382925" h="1126531">
                <a:moveTo>
                  <a:pt x="0" y="0"/>
                </a:moveTo>
                <a:lnTo>
                  <a:pt x="9382926" y="0"/>
                </a:lnTo>
                <a:lnTo>
                  <a:pt x="9382926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641" y="1715110"/>
            <a:ext cx="18149392" cy="6262421"/>
          </a:xfrm>
          <a:custGeom>
            <a:avLst/>
            <a:gdLst/>
            <a:ahLst/>
            <a:cxnLst/>
            <a:rect l="l" t="t" r="r" b="b"/>
            <a:pathLst>
              <a:path w="18149392" h="6262421">
                <a:moveTo>
                  <a:pt x="0" y="0"/>
                </a:moveTo>
                <a:lnTo>
                  <a:pt x="18149393" y="0"/>
                </a:lnTo>
                <a:lnTo>
                  <a:pt x="18149393" y="6262420"/>
                </a:lnTo>
                <a:lnTo>
                  <a:pt x="0" y="6262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7019" y="53397"/>
            <a:ext cx="5134527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99886" y="2728265"/>
            <a:ext cx="2171005" cy="62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2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Interface Interaction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1671" y="5518728"/>
            <a:ext cx="2618337" cy="62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2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 Record Updating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5776" y="4062508"/>
            <a:ext cx="1457525" cy="74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6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Capture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99923" y="5544169"/>
            <a:ext cx="2310536" cy="41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3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26472" y="6918474"/>
            <a:ext cx="1955359" cy="6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3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Facial 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37744" y="6918474"/>
            <a:ext cx="1892284" cy="6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3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Attendance Marking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8938" y="4118353"/>
            <a:ext cx="1522114" cy="6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3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 Display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87032" y="2694680"/>
            <a:ext cx="1383621" cy="68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3"/>
              </a:lnSpc>
            </a:pPr>
            <a:r>
              <a:rPr lang="en-US" sz="246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006" y="5443185"/>
            <a:ext cx="4047563" cy="9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Captured images are resized and augmented (e.g., random cropping, flipping) to improve model robustness.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985" y="3491932"/>
            <a:ext cx="4468692" cy="7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system activates the webcam to capture images of students as they enter the classroom.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990" y="7098325"/>
            <a:ext cx="5220519" cy="49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 spc="1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preprocessed images are passed through the ResNet50 model: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2172" y="7574575"/>
            <a:ext cx="907704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440" y="7574575"/>
            <a:ext cx="1283551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Extraction: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07192" y="7574575"/>
            <a:ext cx="479679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95827" y="7574575"/>
            <a:ext cx="872423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model's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2172" y="7812700"/>
            <a:ext cx="4823584" cy="49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convolutional layers extract facial features. Classification: The fully connected layers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2172" y="8288950"/>
            <a:ext cx="894483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63066" y="8288950"/>
            <a:ext cx="414852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33722" y="8288950"/>
            <a:ext cx="907361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student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66321" y="8288950"/>
            <a:ext cx="337147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60805" y="8288950"/>
            <a:ext cx="1192797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comparing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1256" y="8527075"/>
            <a:ext cx="4447889" cy="26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extracted features against the database.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1485" y="2165175"/>
            <a:ext cx="5438889" cy="7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Educators log into the web application and select the class and subject for the attendance session.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26750" y="1900819"/>
            <a:ext cx="4800124" cy="7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 spc="3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recorded attendance can be analyzed to generate reports on attendance trends and patterns for further insights.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97527" y="7098325"/>
            <a:ext cx="5220595" cy="7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Once a student's face is recognized, their attendance is automatically updated in the system.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43254" y="5325466"/>
            <a:ext cx="4103961" cy="9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Attendance data is recorded in the listed_100_biodata.csv file, ensuring that information is current and accurate.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19429" y="3515068"/>
            <a:ext cx="4230253" cy="9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4"/>
              </a:lnSpc>
            </a:pPr>
            <a:r>
              <a:rPr lang="en-US" sz="1802" b="1" spc="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After the session ends, educators can view an overview of attendance, including total, present, and absent students.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1452" y="-70647"/>
            <a:ext cx="9384411" cy="1126531"/>
          </a:xfrm>
          <a:custGeom>
            <a:avLst/>
            <a:gdLst/>
            <a:ahLst/>
            <a:cxnLst/>
            <a:rect l="l" t="t" r="r" b="b"/>
            <a:pathLst>
              <a:path w="9384411" h="1126531">
                <a:moveTo>
                  <a:pt x="0" y="0"/>
                </a:moveTo>
                <a:lnTo>
                  <a:pt x="9384411" y="0"/>
                </a:lnTo>
                <a:lnTo>
                  <a:pt x="9384411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1635" y="1826562"/>
            <a:ext cx="14982863" cy="6815928"/>
          </a:xfrm>
          <a:custGeom>
            <a:avLst/>
            <a:gdLst/>
            <a:ahLst/>
            <a:cxnLst/>
            <a:rect l="l" t="t" r="r" b="b"/>
            <a:pathLst>
              <a:path w="14982863" h="6815928">
                <a:moveTo>
                  <a:pt x="0" y="0"/>
                </a:moveTo>
                <a:lnTo>
                  <a:pt x="14982863" y="0"/>
                </a:lnTo>
                <a:lnTo>
                  <a:pt x="14982863" y="6815928"/>
                </a:lnTo>
                <a:lnTo>
                  <a:pt x="0" y="681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99089" y="53397"/>
            <a:ext cx="6007351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78072" y="2507656"/>
            <a:ext cx="2983135" cy="49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1" spc="2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 ACCURACY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8399" y="1941652"/>
            <a:ext cx="5497392" cy="159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1" spc="2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REAL-TIME ATTENDANCE</a:t>
            </a:r>
          </a:p>
          <a:p>
            <a:pPr algn="l">
              <a:lnSpc>
                <a:spcPts val="2876"/>
              </a:lnSpc>
            </a:pPr>
            <a:r>
              <a:rPr lang="en-US" sz="2433" spc="2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Attendance will be marked instantly, minimizing delays compared to traditional roll call methods.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6157" y="4205507"/>
            <a:ext cx="5059204" cy="49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1" spc="2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INSIGHTFUL 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2713" y="5393007"/>
            <a:ext cx="5727725" cy="113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433" spc="2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listed_100_biodata.csv will be dynamically updated, ensuring accurate and accessible attendance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47607" y="2995784"/>
            <a:ext cx="5497411" cy="113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433" spc="2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aims for a recognition accuracy of approximately 88.57% in identifying students’ faces.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85311" y="6981835"/>
            <a:ext cx="5497373" cy="113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433" spc="3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intuitive web interface is expected to improve usability for educators, facilitating easy session management.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6774" y="4693634"/>
            <a:ext cx="5842997" cy="113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6"/>
              </a:lnSpc>
            </a:pPr>
            <a:r>
              <a:rPr lang="en-US" sz="2433" spc="2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will provide analytics on attendance trends, enabling educators to monitor student engagement effectively.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4782" y="4910252"/>
            <a:ext cx="5213995" cy="4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3"/>
              </a:lnSpc>
            </a:pPr>
            <a:r>
              <a:rPr lang="en-US" sz="2474" b="1" spc="2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AUTOMATED RECORD UPDATES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12406" y="6499079"/>
            <a:ext cx="5018837" cy="4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3"/>
              </a:lnSpc>
            </a:pPr>
            <a:r>
              <a:rPr lang="en-US" sz="2474" b="1" spc="2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ENHANCED USER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3" b="-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2347" y="-70647"/>
            <a:ext cx="9383297" cy="1126531"/>
          </a:xfrm>
          <a:custGeom>
            <a:avLst/>
            <a:gdLst/>
            <a:ahLst/>
            <a:cxnLst/>
            <a:rect l="l" t="t" r="r" b="b"/>
            <a:pathLst>
              <a:path w="9383297" h="1126531">
                <a:moveTo>
                  <a:pt x="0" y="0"/>
                </a:moveTo>
                <a:lnTo>
                  <a:pt x="9383297" y="0"/>
                </a:lnTo>
                <a:lnTo>
                  <a:pt x="9383297" y="1126531"/>
                </a:lnTo>
                <a:lnTo>
                  <a:pt x="0" y="11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5794" y="1511798"/>
            <a:ext cx="2746972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Months Activities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2788" y="1768973"/>
            <a:ext cx="1054246" cy="128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July’24</a:t>
            </a:r>
          </a:p>
          <a:p>
            <a:pPr algn="ctr">
              <a:lnSpc>
                <a:spcPts val="7350"/>
              </a:lnSpc>
            </a:pPr>
            <a:endParaRPr lang="en-US" sz="4200" spc="369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09493" y="1768973"/>
            <a:ext cx="1036530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Aug’24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8133" y="1768973"/>
            <a:ext cx="100233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Sep’24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80449" y="1768973"/>
            <a:ext cx="950414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Oct’24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58105" y="53397"/>
            <a:ext cx="4662973" cy="79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6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D4CF2-FE49-675A-D28E-799238711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8"/>
          <a:stretch/>
        </p:blipFill>
        <p:spPr>
          <a:xfrm>
            <a:off x="152400" y="7137659"/>
            <a:ext cx="8809073" cy="12556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875FDA-A75E-901D-79D1-2D65624D93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91858"/>
            <a:ext cx="8809073" cy="492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79B588-E089-789E-D81C-E5A162A582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075" y="1990769"/>
            <a:ext cx="8812525" cy="49134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1044</Words>
  <Application>Microsoft Office PowerPoint</Application>
  <PresentationFormat>Custom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Arimo</vt:lpstr>
      <vt:lpstr>Arial Bold</vt:lpstr>
      <vt:lpstr>Arimo Bold</vt:lpstr>
      <vt:lpstr>Calibri</vt:lpstr>
      <vt:lpstr>Montserrat Bold</vt:lpstr>
      <vt:lpstr>IBM Plex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POS_presentation_MP.pdf</dc:title>
  <cp:lastModifiedBy>Sahil Nichat</cp:lastModifiedBy>
  <cp:revision>4</cp:revision>
  <dcterms:created xsi:type="dcterms:W3CDTF">2006-08-16T00:00:00Z</dcterms:created>
  <dcterms:modified xsi:type="dcterms:W3CDTF">2024-10-18T18:32:03Z</dcterms:modified>
  <dc:identifier>DAGT2oIpgj8</dc:identifier>
</cp:coreProperties>
</file>